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200" d="100"/>
          <a:sy n="200" d="100"/>
        </p:scale>
        <p:origin x="-2772" y="-15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E4BE3-4121-4B4C-ACE9-357B2B06C2DB}" type="datetimeFigureOut">
              <a:rPr kumimoji="1" lang="ja-JP" altLang="en-US" smtClean="0"/>
              <a:t>2025/11/3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6A941-E3DA-4525-A7A2-A528E7B577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9488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E4BE3-4121-4B4C-ACE9-357B2B06C2DB}" type="datetimeFigureOut">
              <a:rPr kumimoji="1" lang="ja-JP" altLang="en-US" smtClean="0"/>
              <a:t>2025/11/3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6A941-E3DA-4525-A7A2-A528E7B577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8992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E4BE3-4121-4B4C-ACE9-357B2B06C2DB}" type="datetimeFigureOut">
              <a:rPr kumimoji="1" lang="ja-JP" altLang="en-US" smtClean="0"/>
              <a:t>2025/11/3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6A941-E3DA-4525-A7A2-A528E7B577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09248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E4BE3-4121-4B4C-ACE9-357B2B06C2DB}" type="datetimeFigureOut">
              <a:rPr kumimoji="1" lang="ja-JP" altLang="en-US" smtClean="0"/>
              <a:t>2025/11/3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6A941-E3DA-4525-A7A2-A528E7B577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73021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E4BE3-4121-4B4C-ACE9-357B2B06C2DB}" type="datetimeFigureOut">
              <a:rPr kumimoji="1" lang="ja-JP" altLang="en-US" smtClean="0"/>
              <a:t>2025/11/3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6A941-E3DA-4525-A7A2-A528E7B577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1602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E4BE3-4121-4B4C-ACE9-357B2B06C2DB}" type="datetimeFigureOut">
              <a:rPr kumimoji="1" lang="ja-JP" altLang="en-US" smtClean="0"/>
              <a:t>2025/11/3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6A941-E3DA-4525-A7A2-A528E7B577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6939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E4BE3-4121-4B4C-ACE9-357B2B06C2DB}" type="datetimeFigureOut">
              <a:rPr kumimoji="1" lang="ja-JP" altLang="en-US" smtClean="0"/>
              <a:t>2025/11/3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6A941-E3DA-4525-A7A2-A528E7B577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1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E4BE3-4121-4B4C-ACE9-357B2B06C2DB}" type="datetimeFigureOut">
              <a:rPr kumimoji="1" lang="ja-JP" altLang="en-US" smtClean="0"/>
              <a:t>2025/11/3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6A941-E3DA-4525-A7A2-A528E7B577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88316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E4BE3-4121-4B4C-ACE9-357B2B06C2DB}" type="datetimeFigureOut">
              <a:rPr kumimoji="1" lang="ja-JP" altLang="en-US" smtClean="0"/>
              <a:t>2025/11/3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6A941-E3DA-4525-A7A2-A528E7B577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01868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E4BE3-4121-4B4C-ACE9-357B2B06C2DB}" type="datetimeFigureOut">
              <a:rPr kumimoji="1" lang="ja-JP" altLang="en-US" smtClean="0"/>
              <a:t>2025/11/3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6A941-E3DA-4525-A7A2-A528E7B577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2648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E4BE3-4121-4B4C-ACE9-357B2B06C2DB}" type="datetimeFigureOut">
              <a:rPr kumimoji="1" lang="ja-JP" altLang="en-US" smtClean="0"/>
              <a:t>2025/11/3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6A941-E3DA-4525-A7A2-A528E7B577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8387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2E4BE3-4121-4B4C-ACE9-357B2B06C2DB}" type="datetimeFigureOut">
              <a:rPr kumimoji="1" lang="ja-JP" altLang="en-US" smtClean="0"/>
              <a:t>2025/11/3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66A941-E3DA-4525-A7A2-A528E7B577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8297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889013F3-CD1E-E7A0-38D4-720CF7C340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2004818"/>
              </p:ext>
            </p:extLst>
          </p:nvPr>
        </p:nvGraphicFramePr>
        <p:xfrm>
          <a:off x="631339" y="919837"/>
          <a:ext cx="5850668" cy="9428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00">
                  <a:extLst>
                    <a:ext uri="{9D8B030D-6E8A-4147-A177-3AD203B41FA5}">
                      <a16:colId xmlns:a16="http://schemas.microsoft.com/office/drawing/2014/main" val="3361954834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1899860724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3798412762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904115931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53933941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solidFill>
                            <a:schemeClr val="tx1"/>
                          </a:solidFill>
                        </a:rPr>
                        <a:t>先願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solidFill>
                            <a:schemeClr val="tx1"/>
                          </a:solidFill>
                        </a:rPr>
                        <a:t>後願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solidFill>
                            <a:schemeClr val="tx1"/>
                          </a:solidFill>
                        </a:rPr>
                        <a:t>拒絶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solidFill>
                            <a:schemeClr val="tx1"/>
                          </a:solidFill>
                        </a:rPr>
                        <a:t>侵害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34447081"/>
                  </a:ext>
                </a:extLst>
              </a:tr>
              <a:tr h="900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1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2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/>
                        <a:t>上段は公報発行後 </a:t>
                      </a:r>
                      <a:r>
                        <a:rPr kumimoji="1" lang="en-US" altLang="ja-JP" sz="800" dirty="0"/>
                        <a:t>: 3</a:t>
                      </a:r>
                      <a:r>
                        <a:rPr kumimoji="1" lang="ja-JP" altLang="en-US" sz="800" dirty="0"/>
                        <a:t>①</a:t>
                      </a:r>
                      <a:r>
                        <a:rPr kumimoji="1" lang="en-US" altLang="ja-JP" sz="800" dirty="0"/>
                        <a:t>3</a:t>
                      </a:r>
                    </a:p>
                    <a:p>
                      <a:pPr algn="ctr"/>
                      <a:endParaRPr kumimoji="1" lang="en-US" altLang="ja-JP" sz="800" dirty="0"/>
                    </a:p>
                    <a:p>
                      <a:pPr algn="ctr"/>
                      <a:endParaRPr kumimoji="1" lang="en-US" altLang="ja-JP" sz="800" dirty="0"/>
                    </a:p>
                    <a:p>
                      <a:pPr algn="ctr"/>
                      <a:r>
                        <a:rPr kumimoji="1" lang="ja-JP" altLang="en-US" sz="800" dirty="0"/>
                        <a:t>下段は公報発行前 </a:t>
                      </a:r>
                      <a:r>
                        <a:rPr kumimoji="1" lang="en-US" altLang="ja-JP" sz="800" dirty="0"/>
                        <a:t>: 9</a:t>
                      </a:r>
                      <a:r>
                        <a:rPr kumimoji="1" lang="ja-JP" altLang="en-US" sz="800" dirty="0"/>
                        <a:t>①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>
                          <a:solidFill>
                            <a:srgbClr val="FF0000"/>
                          </a:solidFill>
                        </a:rPr>
                        <a:t>直接侵害</a:t>
                      </a:r>
                      <a:endParaRPr kumimoji="1" lang="en-US" altLang="ja-JP" b="1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kumimoji="1" lang="en-US" altLang="ja-JP" b="1" dirty="0">
                          <a:solidFill>
                            <a:srgbClr val="FF0000"/>
                          </a:solidFill>
                        </a:rPr>
                        <a:t>(23)</a:t>
                      </a:r>
                      <a:endParaRPr kumimoji="1" lang="ja-JP" altLang="en-US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08630887"/>
                  </a:ext>
                </a:extLst>
              </a:tr>
              <a:tr h="900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2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後</a:t>
                      </a:r>
                      <a:r>
                        <a:rPr kumimoji="1" lang="en-US" altLang="ja-JP" dirty="0"/>
                        <a:t> : 3</a:t>
                      </a:r>
                      <a:r>
                        <a:rPr kumimoji="1" lang="ja-JP" altLang="en-US" dirty="0"/>
                        <a:t>①</a:t>
                      </a:r>
                      <a:r>
                        <a:rPr kumimoji="1" lang="en-US" altLang="ja-JP" dirty="0"/>
                        <a:t>3</a:t>
                      </a:r>
                    </a:p>
                    <a:p>
                      <a:pPr algn="ctr"/>
                      <a:r>
                        <a:rPr kumimoji="1" lang="ja-JP" altLang="en-US" dirty="0"/>
                        <a:t>前 </a:t>
                      </a:r>
                      <a:r>
                        <a:rPr kumimoji="1" lang="en-US" altLang="ja-JP" dirty="0"/>
                        <a:t>: 3-2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>
                          <a:solidFill>
                            <a:srgbClr val="FFC000"/>
                          </a:solidFill>
                        </a:rPr>
                        <a:t>間接侵害</a:t>
                      </a:r>
                      <a:endParaRPr kumimoji="1" lang="en-US" altLang="ja-JP" b="1" dirty="0">
                        <a:solidFill>
                          <a:srgbClr val="FFC000"/>
                        </a:solidFill>
                      </a:endParaRPr>
                    </a:p>
                    <a:p>
                      <a:pPr algn="ctr"/>
                      <a:r>
                        <a:rPr kumimoji="1" lang="en-US" altLang="ja-JP" b="1" dirty="0">
                          <a:solidFill>
                            <a:srgbClr val="FFC000"/>
                          </a:solidFill>
                        </a:rPr>
                        <a:t>(</a:t>
                      </a:r>
                      <a:r>
                        <a:rPr kumimoji="1" lang="en-US" altLang="ja-JP" sz="1200" b="1" dirty="0">
                          <a:solidFill>
                            <a:srgbClr val="FFC000"/>
                          </a:solidFill>
                        </a:rPr>
                        <a:t>38Ⅰ</a:t>
                      </a:r>
                      <a:r>
                        <a:rPr kumimoji="1" lang="ja-JP" altLang="en-US" sz="1200" b="1" dirty="0">
                          <a:solidFill>
                            <a:srgbClr val="FFC000"/>
                          </a:solidFill>
                        </a:rPr>
                        <a:t>イ、</a:t>
                      </a:r>
                      <a:r>
                        <a:rPr kumimoji="1" lang="en-US" altLang="ja-JP" sz="1200" b="1" dirty="0">
                          <a:solidFill>
                            <a:srgbClr val="FFC000"/>
                          </a:solidFill>
                        </a:rPr>
                        <a:t>Ⅱ</a:t>
                      </a:r>
                      <a:r>
                        <a:rPr kumimoji="1" lang="ja-JP" altLang="en-US" sz="1200" b="1" dirty="0">
                          <a:solidFill>
                            <a:srgbClr val="FFC000"/>
                          </a:solidFill>
                        </a:rPr>
                        <a:t>イ</a:t>
                      </a:r>
                      <a:r>
                        <a:rPr kumimoji="1" lang="en-US" altLang="ja-JP" b="1" dirty="0">
                          <a:solidFill>
                            <a:srgbClr val="FFC000"/>
                          </a:solidFill>
                        </a:rPr>
                        <a:t>)</a:t>
                      </a:r>
                      <a:endParaRPr kumimoji="1" lang="ja-JP" altLang="en-US" b="1" dirty="0">
                        <a:solidFill>
                          <a:srgbClr val="FFC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41314759"/>
                  </a:ext>
                </a:extLst>
              </a:tr>
              <a:tr h="900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3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後</a:t>
                      </a:r>
                      <a:r>
                        <a:rPr kumimoji="1" lang="en-US" altLang="ja-JP" dirty="0"/>
                        <a:t>:3</a:t>
                      </a:r>
                      <a:r>
                        <a:rPr kumimoji="1" lang="ja-JP" altLang="en-US" dirty="0"/>
                        <a:t>①</a:t>
                      </a:r>
                      <a:r>
                        <a:rPr kumimoji="1" lang="en-US" altLang="ja-JP" dirty="0"/>
                        <a:t>3</a:t>
                      </a:r>
                    </a:p>
                    <a:p>
                      <a:pPr algn="ctr"/>
                      <a:r>
                        <a:rPr kumimoji="1" lang="ja-JP" altLang="en-US" dirty="0"/>
                        <a:t>前</a:t>
                      </a:r>
                      <a:r>
                        <a:rPr kumimoji="1" lang="en-US" altLang="ja-JP" dirty="0"/>
                        <a:t>:3-2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>
                          <a:solidFill>
                            <a:srgbClr val="FF0000"/>
                          </a:solidFill>
                        </a:rPr>
                        <a:t>直接侵害</a:t>
                      </a:r>
                      <a:endParaRPr kumimoji="1" lang="en-US" altLang="ja-JP" b="1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kumimoji="1" lang="en-US" altLang="ja-JP" b="1" dirty="0">
                          <a:solidFill>
                            <a:srgbClr val="FF0000"/>
                          </a:solidFill>
                        </a:rPr>
                        <a:t>(23)</a:t>
                      </a:r>
                      <a:endParaRPr kumimoji="1" lang="ja-JP" altLang="en-US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05027723"/>
                  </a:ext>
                </a:extLst>
              </a:tr>
              <a:tr h="900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4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後 </a:t>
                      </a:r>
                      <a:r>
                        <a:rPr kumimoji="1" lang="en-US" altLang="ja-JP" dirty="0"/>
                        <a:t>: 3</a:t>
                      </a:r>
                      <a:r>
                        <a:rPr kumimoji="1" lang="ja-JP" altLang="en-US" dirty="0"/>
                        <a:t>①</a:t>
                      </a:r>
                      <a:r>
                        <a:rPr kumimoji="1" lang="en-US" altLang="ja-JP" dirty="0"/>
                        <a:t>3</a:t>
                      </a:r>
                    </a:p>
                    <a:p>
                      <a:pPr algn="ctr"/>
                      <a:endParaRPr kumimoji="1" lang="en-US" altLang="ja-JP" dirty="0"/>
                    </a:p>
                    <a:p>
                      <a:pPr algn="ctr"/>
                      <a:r>
                        <a:rPr kumimoji="1" lang="ja-JP" altLang="en-US" dirty="0"/>
                        <a:t>前</a:t>
                      </a:r>
                      <a:r>
                        <a:rPr kumimoji="1" lang="en-US" altLang="ja-JP" dirty="0"/>
                        <a:t>:3-2</a:t>
                      </a:r>
                    </a:p>
                    <a:p>
                      <a:pPr algn="ctr"/>
                      <a:r>
                        <a:rPr kumimoji="1" lang="ja-JP" altLang="en-US" dirty="0"/>
                        <a:t>前</a:t>
                      </a:r>
                      <a:r>
                        <a:rPr kumimoji="1" lang="en-US" altLang="ja-JP" dirty="0"/>
                        <a:t>:9</a:t>
                      </a:r>
                      <a:r>
                        <a:rPr kumimoji="1" lang="ja-JP" altLang="en-US" dirty="0"/>
                        <a:t>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物</a:t>
                      </a:r>
                      <a:r>
                        <a:rPr kumimoji="1" lang="en-US" altLang="ja-JP" sz="1400" dirty="0"/>
                        <a:t>.</a:t>
                      </a:r>
                      <a:r>
                        <a:rPr kumimoji="1" lang="ja-JP" altLang="en-US" sz="1400" dirty="0"/>
                        <a:t>用</a:t>
                      </a:r>
                      <a:r>
                        <a:rPr kumimoji="1" lang="en-US" altLang="ja-JP" sz="1400" dirty="0"/>
                        <a:t>,</a:t>
                      </a:r>
                      <a:r>
                        <a:rPr kumimoji="1" lang="ja-JP" altLang="en-US" sz="1400" dirty="0"/>
                        <a:t>機</a:t>
                      </a:r>
                      <a:r>
                        <a:rPr kumimoji="1" lang="en-US" altLang="ja-JP" sz="1400" dirty="0"/>
                        <a:t>,</a:t>
                      </a:r>
                      <a:r>
                        <a:rPr kumimoji="1" lang="ja-JP" altLang="en-US" sz="1400" dirty="0"/>
                        <a:t>位</a:t>
                      </a:r>
                      <a:r>
                        <a:rPr kumimoji="1" lang="en-US" altLang="ja-JP" sz="1400" dirty="0"/>
                        <a:t>,</a:t>
                      </a:r>
                      <a:r>
                        <a:rPr kumimoji="1" lang="ja-JP" altLang="en-US" sz="1400" dirty="0"/>
                        <a:t>大</a:t>
                      </a:r>
                      <a:r>
                        <a:rPr kumimoji="1" lang="en-US" altLang="ja-JP" sz="1400" dirty="0"/>
                        <a:t>.</a:t>
                      </a:r>
                      <a:r>
                        <a:rPr kumimoji="1" lang="ja-JP" altLang="en-US" sz="1400" dirty="0"/>
                        <a:t>範</a:t>
                      </a:r>
                      <a:r>
                        <a:rPr kumimoji="1" lang="en-US" altLang="ja-JP" sz="1400" dirty="0"/>
                        <a:t>,</a:t>
                      </a:r>
                      <a:r>
                        <a:rPr kumimoji="1" lang="ja-JP" altLang="en-US" sz="1400" dirty="0"/>
                        <a:t>形に基づき直接侵害</a:t>
                      </a:r>
                      <a:r>
                        <a:rPr kumimoji="1" lang="en-US" altLang="ja-JP" sz="1400" dirty="0"/>
                        <a:t>(23)</a:t>
                      </a:r>
                      <a:endParaRPr kumimoji="1" lang="ja-JP" alt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54168710"/>
                  </a:ext>
                </a:extLst>
              </a:tr>
              <a:tr h="900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5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後</a:t>
                      </a:r>
                      <a:r>
                        <a:rPr kumimoji="1" lang="en-US" altLang="ja-JP" dirty="0"/>
                        <a:t>:3</a:t>
                      </a:r>
                      <a:r>
                        <a:rPr kumimoji="1" lang="ja-JP" altLang="en-US" dirty="0"/>
                        <a:t>①</a:t>
                      </a:r>
                      <a:r>
                        <a:rPr kumimoji="1" lang="en-US" altLang="ja-JP" dirty="0"/>
                        <a:t>3</a:t>
                      </a:r>
                    </a:p>
                    <a:p>
                      <a:pPr algn="ctr"/>
                      <a:r>
                        <a:rPr kumimoji="1" lang="ja-JP" altLang="en-US" dirty="0"/>
                        <a:t>前</a:t>
                      </a:r>
                      <a:r>
                        <a:rPr kumimoji="1" lang="en-US" altLang="ja-JP" dirty="0"/>
                        <a:t>:3-2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>
                          <a:solidFill>
                            <a:srgbClr val="FFC000"/>
                          </a:solidFill>
                        </a:rPr>
                        <a:t>間接侵害</a:t>
                      </a:r>
                      <a:endParaRPr kumimoji="1" lang="en-US" altLang="ja-JP" b="1" dirty="0">
                        <a:solidFill>
                          <a:srgbClr val="FFC000"/>
                        </a:solidFill>
                      </a:endParaRPr>
                    </a:p>
                    <a:p>
                      <a:pPr algn="ctr"/>
                      <a:r>
                        <a:rPr kumimoji="1" lang="en-US" altLang="ja-JP" b="1" dirty="0">
                          <a:solidFill>
                            <a:srgbClr val="FFC000"/>
                          </a:solidFill>
                        </a:rPr>
                        <a:t>(</a:t>
                      </a:r>
                      <a:r>
                        <a:rPr kumimoji="1" lang="en-US" altLang="ja-JP" sz="1200" b="1" dirty="0">
                          <a:solidFill>
                            <a:srgbClr val="FFC000"/>
                          </a:solidFill>
                        </a:rPr>
                        <a:t>38Ⅰ</a:t>
                      </a:r>
                      <a:r>
                        <a:rPr kumimoji="1" lang="ja-JP" altLang="en-US" sz="1200" b="1" dirty="0">
                          <a:solidFill>
                            <a:srgbClr val="FFC000"/>
                          </a:solidFill>
                        </a:rPr>
                        <a:t>イ、</a:t>
                      </a:r>
                      <a:r>
                        <a:rPr kumimoji="1" lang="en-US" altLang="ja-JP" sz="1200" b="1" dirty="0">
                          <a:solidFill>
                            <a:srgbClr val="FFC000"/>
                          </a:solidFill>
                        </a:rPr>
                        <a:t>Ⅱ</a:t>
                      </a:r>
                      <a:r>
                        <a:rPr kumimoji="1" lang="ja-JP" altLang="en-US" sz="1200" b="1" dirty="0">
                          <a:solidFill>
                            <a:srgbClr val="FFC000"/>
                          </a:solidFill>
                        </a:rPr>
                        <a:t>イ</a:t>
                      </a:r>
                      <a:r>
                        <a:rPr kumimoji="1" lang="en-US" altLang="ja-JP" b="1" dirty="0">
                          <a:solidFill>
                            <a:srgbClr val="FFC000"/>
                          </a:solidFill>
                        </a:rPr>
                        <a:t>)</a:t>
                      </a:r>
                      <a:endParaRPr kumimoji="1" lang="ja-JP" altLang="en-US" b="1" dirty="0">
                        <a:solidFill>
                          <a:srgbClr val="FFC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3169737"/>
                  </a:ext>
                </a:extLst>
              </a:tr>
              <a:tr h="900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6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後 </a:t>
                      </a:r>
                      <a:r>
                        <a:rPr kumimoji="1" lang="en-US" altLang="ja-JP" dirty="0"/>
                        <a:t>: 3</a:t>
                      </a:r>
                      <a:r>
                        <a:rPr kumimoji="1" lang="ja-JP" altLang="en-US" dirty="0"/>
                        <a:t>①</a:t>
                      </a:r>
                      <a:r>
                        <a:rPr kumimoji="1" lang="en-US" altLang="ja-JP" dirty="0"/>
                        <a:t>3</a:t>
                      </a:r>
                    </a:p>
                    <a:p>
                      <a:pPr algn="ctr"/>
                      <a:r>
                        <a:rPr kumimoji="1" lang="en-US" altLang="ja-JP" dirty="0"/>
                        <a:t>(</a:t>
                      </a:r>
                      <a:r>
                        <a:rPr kumimoji="1" lang="ja-JP" altLang="en-US" dirty="0">
                          <a:solidFill>
                            <a:srgbClr val="FFFF00"/>
                          </a:solidFill>
                          <a:highlight>
                            <a:srgbClr val="C0C0C0"/>
                          </a:highlight>
                        </a:rPr>
                        <a:t>先願の公報発行前に出願すれば登録</a:t>
                      </a:r>
                      <a:r>
                        <a:rPr kumimoji="1" lang="en-US" altLang="ja-JP" dirty="0"/>
                        <a:t>)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50" dirty="0"/>
                        <a:t>物・用・機・位・大・範・形に基づき直接侵害</a:t>
                      </a:r>
                      <a:r>
                        <a:rPr kumimoji="1" lang="en-US" altLang="ja-JP" sz="1050" dirty="0"/>
                        <a:t>(23)</a:t>
                      </a:r>
                    </a:p>
                    <a:p>
                      <a:pPr algn="l"/>
                      <a:r>
                        <a:rPr kumimoji="1" lang="en-US" altLang="ja-JP" sz="1050" dirty="0"/>
                        <a:t>OR</a:t>
                      </a:r>
                    </a:p>
                    <a:p>
                      <a:pPr algn="l"/>
                      <a:r>
                        <a:rPr kumimoji="1" lang="ja-JP" altLang="en-US" sz="1050" dirty="0"/>
                        <a:t>利用侵害</a:t>
                      </a:r>
                      <a:r>
                        <a:rPr kumimoji="1" lang="en-US" altLang="ja-JP" sz="1050" dirty="0"/>
                        <a:t>(23,26)</a:t>
                      </a:r>
                      <a:endParaRPr kumimoji="1" lang="ja-JP" altLang="en-US" sz="105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9688902"/>
                  </a:ext>
                </a:extLst>
              </a:tr>
              <a:tr h="900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7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後 </a:t>
                      </a:r>
                      <a:r>
                        <a:rPr kumimoji="1" lang="en-US" altLang="ja-JP" dirty="0"/>
                        <a:t>: </a:t>
                      </a:r>
                      <a:r>
                        <a:rPr kumimoji="1" lang="ja-JP" altLang="en-US" dirty="0"/>
                        <a:t>△</a:t>
                      </a:r>
                      <a:r>
                        <a:rPr kumimoji="1" lang="en-US" altLang="ja-JP" dirty="0"/>
                        <a:t>3</a:t>
                      </a:r>
                      <a:r>
                        <a:rPr kumimoji="1" lang="ja-JP" altLang="en-US" dirty="0"/>
                        <a:t>②</a:t>
                      </a:r>
                    </a:p>
                    <a:p>
                      <a:pPr algn="ctr"/>
                      <a:r>
                        <a:rPr kumimoji="1" lang="en-US" altLang="ja-JP" dirty="0"/>
                        <a:t>(</a:t>
                      </a:r>
                      <a:r>
                        <a:rPr kumimoji="1" lang="ja-JP" altLang="en-US" dirty="0"/>
                        <a:t>先願の公報発行前に出願すれば登録</a:t>
                      </a:r>
                      <a:r>
                        <a:rPr kumimoji="1" lang="en-US" altLang="ja-JP" dirty="0"/>
                        <a:t>)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b="1" dirty="0">
                          <a:solidFill>
                            <a:srgbClr val="FF0000"/>
                          </a:solidFill>
                        </a:rPr>
                        <a:t>利用侵害</a:t>
                      </a:r>
                    </a:p>
                    <a:p>
                      <a:pPr algn="ctr"/>
                      <a:r>
                        <a:rPr kumimoji="1" lang="en-US" altLang="ja-JP" sz="1800" b="1" dirty="0">
                          <a:solidFill>
                            <a:srgbClr val="FF0000"/>
                          </a:solidFill>
                        </a:rPr>
                        <a:t>(23,26)</a:t>
                      </a:r>
                      <a:endParaRPr kumimoji="1" lang="ja-JP" altLang="en-US" sz="18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26151634"/>
                  </a:ext>
                </a:extLst>
              </a:tr>
              <a:tr h="900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8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dirty="0"/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dirty="0"/>
                    </a:p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後 </a:t>
                      </a:r>
                      <a:r>
                        <a:rPr kumimoji="1" lang="en-US" altLang="ja-JP" dirty="0"/>
                        <a:t>: </a:t>
                      </a:r>
                      <a:r>
                        <a:rPr kumimoji="1" lang="ja-JP" altLang="en-US" dirty="0"/>
                        <a:t>△</a:t>
                      </a:r>
                      <a:r>
                        <a:rPr kumimoji="1" lang="en-US" altLang="ja-JP" dirty="0"/>
                        <a:t>3</a:t>
                      </a:r>
                      <a:r>
                        <a:rPr kumimoji="1" lang="ja-JP" altLang="en-US" dirty="0"/>
                        <a:t>②</a:t>
                      </a:r>
                    </a:p>
                    <a:p>
                      <a:pPr algn="ctr"/>
                      <a:r>
                        <a:rPr kumimoji="1" lang="en-US" altLang="ja-JP" dirty="0"/>
                        <a:t>(</a:t>
                      </a:r>
                      <a:r>
                        <a:rPr kumimoji="1" lang="ja-JP" altLang="en-US" dirty="0"/>
                        <a:t>先願の公報発行前に出願すれば登録</a:t>
                      </a:r>
                      <a:r>
                        <a:rPr kumimoji="1" lang="en-US" altLang="ja-JP" dirty="0"/>
                        <a:t>)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>
                          <a:solidFill>
                            <a:schemeClr val="tx1"/>
                          </a:solidFill>
                        </a:rPr>
                        <a:t>同上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9560526"/>
                  </a:ext>
                </a:extLst>
              </a:tr>
              <a:tr h="900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9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　後 </a:t>
                      </a:r>
                      <a:r>
                        <a:rPr kumimoji="1" lang="en-US" altLang="ja-JP" dirty="0"/>
                        <a:t>: 3</a:t>
                      </a:r>
                      <a:r>
                        <a:rPr kumimoji="1" lang="ja-JP" altLang="en-US" dirty="0"/>
                        <a:t>①</a:t>
                      </a:r>
                      <a:r>
                        <a:rPr kumimoji="1" lang="en-US" altLang="ja-JP" dirty="0"/>
                        <a:t>3</a:t>
                      </a:r>
                    </a:p>
                    <a:p>
                      <a:pPr algn="ctr"/>
                      <a:r>
                        <a:rPr kumimoji="1" lang="ja-JP" altLang="en-US" dirty="0"/>
                        <a:t>前 </a:t>
                      </a:r>
                      <a:r>
                        <a:rPr kumimoji="1" lang="en-US" altLang="ja-JP" dirty="0"/>
                        <a:t>: 3-2  </a:t>
                      </a:r>
                      <a:r>
                        <a:rPr kumimoji="1" lang="ja-JP" altLang="en-US" dirty="0"/>
                        <a:t>  </a:t>
                      </a:r>
                      <a:endParaRPr kumimoji="1" lang="en-US" altLang="ja-JP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/>
                        <a:t>物・用・機・位・大・範・形に基づき</a:t>
                      </a:r>
                      <a:r>
                        <a:rPr kumimoji="1" lang="ja-JP" altLang="en-US" sz="1050" b="1" dirty="0">
                          <a:solidFill>
                            <a:srgbClr val="FF0000"/>
                          </a:solidFill>
                        </a:rPr>
                        <a:t>直接侵害</a:t>
                      </a:r>
                      <a:r>
                        <a:rPr kumimoji="1" lang="en-US" altLang="ja-JP" sz="1050" b="1" dirty="0">
                          <a:solidFill>
                            <a:srgbClr val="FF0000"/>
                          </a:solidFill>
                        </a:rPr>
                        <a:t>(23)</a:t>
                      </a:r>
                    </a:p>
                    <a:p>
                      <a:pPr algn="ctr"/>
                      <a:endParaRPr kumimoji="1" lang="ja-JP" alt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1412576"/>
                  </a:ext>
                </a:extLst>
              </a:tr>
              <a:tr h="900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10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　後 </a:t>
                      </a:r>
                      <a:r>
                        <a:rPr kumimoji="1" lang="en-US" altLang="ja-JP" dirty="0"/>
                        <a:t>: 3</a:t>
                      </a:r>
                      <a:r>
                        <a:rPr kumimoji="1" lang="ja-JP" altLang="en-US" dirty="0"/>
                        <a:t>①</a:t>
                      </a:r>
                      <a:r>
                        <a:rPr kumimoji="1" lang="en-US" altLang="ja-JP" dirty="0"/>
                        <a:t>3</a:t>
                      </a:r>
                    </a:p>
                    <a:p>
                      <a:pPr algn="ctr"/>
                      <a:r>
                        <a:rPr kumimoji="1" lang="ja-JP" altLang="en-US" dirty="0"/>
                        <a:t>前 </a:t>
                      </a:r>
                      <a:r>
                        <a:rPr kumimoji="1" lang="en-US" altLang="ja-JP" dirty="0"/>
                        <a:t>: 3-2  </a:t>
                      </a:r>
                      <a:r>
                        <a:rPr kumimoji="1" lang="ja-JP" altLang="en-US" dirty="0"/>
                        <a:t>  </a:t>
                      </a:r>
                      <a:endParaRPr kumimoji="1" lang="en-US" altLang="ja-JP" dirty="0"/>
                    </a:p>
                    <a:p>
                      <a:pPr algn="ctr"/>
                      <a:endParaRPr kumimoji="1" lang="en-US" altLang="ja-JP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/>
                        <a:t>直接侵害と</a:t>
                      </a:r>
                      <a:r>
                        <a:rPr kumimoji="1" lang="en-US" altLang="ja-JP" sz="1100" dirty="0"/>
                        <a:t>38 I</a:t>
                      </a:r>
                      <a:r>
                        <a:rPr kumimoji="1" lang="ja-JP" altLang="en-US" sz="1100" dirty="0"/>
                        <a:t>は成立しないが</a:t>
                      </a:r>
                      <a:r>
                        <a:rPr kumimoji="1" lang="en-US" altLang="ja-JP" sz="1100" dirty="0"/>
                        <a:t>38 II</a:t>
                      </a:r>
                      <a:r>
                        <a:rPr kumimoji="1" lang="ja-JP" altLang="en-US" sz="1100" dirty="0"/>
                        <a:t>イの可能性あり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79565674"/>
                  </a:ext>
                </a:extLst>
              </a:tr>
            </a:tbl>
          </a:graphicData>
        </a:graphic>
      </p:graphicFrame>
      <p:sp>
        <p:nvSpPr>
          <p:cNvPr id="5" name="楕円 4">
            <a:extLst>
              <a:ext uri="{FF2B5EF4-FFF2-40B4-BE49-F238E27FC236}">
                <a16:creationId xmlns:a16="http://schemas.microsoft.com/office/drawing/2014/main" id="{455BA4E5-FE3F-D4DB-2362-6642ABDFDBC1}"/>
              </a:ext>
            </a:extLst>
          </p:cNvPr>
          <p:cNvSpPr/>
          <p:nvPr/>
        </p:nvSpPr>
        <p:spPr>
          <a:xfrm>
            <a:off x="1193800" y="1701800"/>
            <a:ext cx="360000" cy="360000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楕円 5">
            <a:extLst>
              <a:ext uri="{FF2B5EF4-FFF2-40B4-BE49-F238E27FC236}">
                <a16:creationId xmlns:a16="http://schemas.microsoft.com/office/drawing/2014/main" id="{B70A2D38-F750-BDC4-7598-DBDE8344DB6D}"/>
              </a:ext>
            </a:extLst>
          </p:cNvPr>
          <p:cNvSpPr/>
          <p:nvPr/>
        </p:nvSpPr>
        <p:spPr>
          <a:xfrm>
            <a:off x="1847850" y="1708150"/>
            <a:ext cx="360000" cy="360000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二等辺三角形 6">
            <a:extLst>
              <a:ext uri="{FF2B5EF4-FFF2-40B4-BE49-F238E27FC236}">
                <a16:creationId xmlns:a16="http://schemas.microsoft.com/office/drawing/2014/main" id="{3E099BE7-06EB-AAC6-F4C2-54C5129805D4}"/>
              </a:ext>
            </a:extLst>
          </p:cNvPr>
          <p:cNvSpPr/>
          <p:nvPr/>
        </p:nvSpPr>
        <p:spPr>
          <a:xfrm>
            <a:off x="1674200" y="1619250"/>
            <a:ext cx="360000" cy="268900"/>
          </a:xfrm>
          <a:prstGeom prst="triangl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二等辺三角形 7">
            <a:extLst>
              <a:ext uri="{FF2B5EF4-FFF2-40B4-BE49-F238E27FC236}">
                <a16:creationId xmlns:a16="http://schemas.microsoft.com/office/drawing/2014/main" id="{63DD693B-86AB-BD37-66CD-D7DFC4E388E9}"/>
              </a:ext>
            </a:extLst>
          </p:cNvPr>
          <p:cNvSpPr/>
          <p:nvPr/>
        </p:nvSpPr>
        <p:spPr>
          <a:xfrm flipV="1">
            <a:off x="1496400" y="1619250"/>
            <a:ext cx="360000" cy="268900"/>
          </a:xfrm>
          <a:prstGeom prst="triangl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BE4E4190-D413-DA7F-013C-CAEDF56AAD61}"/>
              </a:ext>
            </a:extLst>
          </p:cNvPr>
          <p:cNvCxnSpPr/>
          <p:nvPr/>
        </p:nvCxnSpPr>
        <p:spPr>
          <a:xfrm flipH="1">
            <a:off x="1409700" y="1435100"/>
            <a:ext cx="144100" cy="39370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00780139-CA31-BA25-7587-D761BBFC18C5}"/>
              </a:ext>
            </a:extLst>
          </p:cNvPr>
          <p:cNvCxnSpPr/>
          <p:nvPr/>
        </p:nvCxnSpPr>
        <p:spPr>
          <a:xfrm>
            <a:off x="1553800" y="1435100"/>
            <a:ext cx="19245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83150582-EFB1-1325-9909-1021DB9417A4}"/>
              </a:ext>
            </a:extLst>
          </p:cNvPr>
          <p:cNvCxnSpPr>
            <a:cxnSpLocks/>
            <a:stCxn id="8" idx="4"/>
          </p:cNvCxnSpPr>
          <p:nvPr/>
        </p:nvCxnSpPr>
        <p:spPr>
          <a:xfrm flipV="1">
            <a:off x="1856400" y="1503680"/>
            <a:ext cx="86700" cy="11557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楕円 11">
            <a:extLst>
              <a:ext uri="{FF2B5EF4-FFF2-40B4-BE49-F238E27FC236}">
                <a16:creationId xmlns:a16="http://schemas.microsoft.com/office/drawing/2014/main" id="{93163039-0358-FD38-D21C-FBBE1E0F8691}"/>
              </a:ext>
            </a:extLst>
          </p:cNvPr>
          <p:cNvSpPr/>
          <p:nvPr/>
        </p:nvSpPr>
        <p:spPr>
          <a:xfrm>
            <a:off x="1847850" y="1435100"/>
            <a:ext cx="186350" cy="6857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3" name="直線コネクタ 12">
            <a:extLst>
              <a:ext uri="{FF2B5EF4-FFF2-40B4-BE49-F238E27FC236}">
                <a16:creationId xmlns:a16="http://schemas.microsoft.com/office/drawing/2014/main" id="{39CB1464-5477-19A4-5B7F-0C931779A9A1}"/>
              </a:ext>
            </a:extLst>
          </p:cNvPr>
          <p:cNvCxnSpPr/>
          <p:nvPr/>
        </p:nvCxnSpPr>
        <p:spPr>
          <a:xfrm>
            <a:off x="1664040" y="1772920"/>
            <a:ext cx="0" cy="21600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1B4EBE98-7FEF-F6A5-FEC4-E28B95407BEC}"/>
              </a:ext>
            </a:extLst>
          </p:cNvPr>
          <p:cNvCxnSpPr/>
          <p:nvPr/>
        </p:nvCxnSpPr>
        <p:spPr>
          <a:xfrm>
            <a:off x="1615440" y="1757680"/>
            <a:ext cx="14224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23C51162-5795-1A81-02EA-0EFDBF0C0FC0}"/>
              </a:ext>
            </a:extLst>
          </p:cNvPr>
          <p:cNvCxnSpPr/>
          <p:nvPr/>
        </p:nvCxnSpPr>
        <p:spPr>
          <a:xfrm>
            <a:off x="1615440" y="1991360"/>
            <a:ext cx="14224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楕円 15">
            <a:extLst>
              <a:ext uri="{FF2B5EF4-FFF2-40B4-BE49-F238E27FC236}">
                <a16:creationId xmlns:a16="http://schemas.microsoft.com/office/drawing/2014/main" id="{5360FCF5-6613-7303-B5E6-EBAE0D2C448E}"/>
              </a:ext>
            </a:extLst>
          </p:cNvPr>
          <p:cNvSpPr/>
          <p:nvPr/>
        </p:nvSpPr>
        <p:spPr>
          <a:xfrm>
            <a:off x="2641600" y="1691640"/>
            <a:ext cx="360000" cy="360000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楕円 16">
            <a:extLst>
              <a:ext uri="{FF2B5EF4-FFF2-40B4-BE49-F238E27FC236}">
                <a16:creationId xmlns:a16="http://schemas.microsoft.com/office/drawing/2014/main" id="{59ACAEEC-037B-3C93-391F-9C11E6B59163}"/>
              </a:ext>
            </a:extLst>
          </p:cNvPr>
          <p:cNvSpPr/>
          <p:nvPr/>
        </p:nvSpPr>
        <p:spPr>
          <a:xfrm>
            <a:off x="3295650" y="1697990"/>
            <a:ext cx="360000" cy="360000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二等辺三角形 17">
            <a:extLst>
              <a:ext uri="{FF2B5EF4-FFF2-40B4-BE49-F238E27FC236}">
                <a16:creationId xmlns:a16="http://schemas.microsoft.com/office/drawing/2014/main" id="{B7653B13-E676-BFAC-D3DD-53224EFC0710}"/>
              </a:ext>
            </a:extLst>
          </p:cNvPr>
          <p:cNvSpPr/>
          <p:nvPr/>
        </p:nvSpPr>
        <p:spPr>
          <a:xfrm>
            <a:off x="3122000" y="1609090"/>
            <a:ext cx="360000" cy="268900"/>
          </a:xfrm>
          <a:prstGeom prst="triangl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二等辺三角形 18">
            <a:extLst>
              <a:ext uri="{FF2B5EF4-FFF2-40B4-BE49-F238E27FC236}">
                <a16:creationId xmlns:a16="http://schemas.microsoft.com/office/drawing/2014/main" id="{DF50AF95-FDE3-043C-81B4-DCAF13ACFDA9}"/>
              </a:ext>
            </a:extLst>
          </p:cNvPr>
          <p:cNvSpPr/>
          <p:nvPr/>
        </p:nvSpPr>
        <p:spPr>
          <a:xfrm flipV="1">
            <a:off x="2944200" y="1609090"/>
            <a:ext cx="360000" cy="268900"/>
          </a:xfrm>
          <a:prstGeom prst="triangl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0" name="直線コネクタ 19">
            <a:extLst>
              <a:ext uri="{FF2B5EF4-FFF2-40B4-BE49-F238E27FC236}">
                <a16:creationId xmlns:a16="http://schemas.microsoft.com/office/drawing/2014/main" id="{F600CA2B-ADF3-1DB5-4217-9978F42E16F0}"/>
              </a:ext>
            </a:extLst>
          </p:cNvPr>
          <p:cNvCxnSpPr/>
          <p:nvPr/>
        </p:nvCxnSpPr>
        <p:spPr>
          <a:xfrm flipH="1">
            <a:off x="2857500" y="1424940"/>
            <a:ext cx="144100" cy="39370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直線コネクタ 20">
            <a:extLst>
              <a:ext uri="{FF2B5EF4-FFF2-40B4-BE49-F238E27FC236}">
                <a16:creationId xmlns:a16="http://schemas.microsoft.com/office/drawing/2014/main" id="{5BC72769-3C26-F39F-436B-1222483F2D8D}"/>
              </a:ext>
            </a:extLst>
          </p:cNvPr>
          <p:cNvCxnSpPr/>
          <p:nvPr/>
        </p:nvCxnSpPr>
        <p:spPr>
          <a:xfrm>
            <a:off x="3001600" y="1424940"/>
            <a:ext cx="19245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直線コネクタ 21">
            <a:extLst>
              <a:ext uri="{FF2B5EF4-FFF2-40B4-BE49-F238E27FC236}">
                <a16:creationId xmlns:a16="http://schemas.microsoft.com/office/drawing/2014/main" id="{4B850AB5-3456-9706-2F45-6032C055EFFF}"/>
              </a:ext>
            </a:extLst>
          </p:cNvPr>
          <p:cNvCxnSpPr>
            <a:cxnSpLocks/>
            <a:stCxn id="19" idx="4"/>
          </p:cNvCxnSpPr>
          <p:nvPr/>
        </p:nvCxnSpPr>
        <p:spPr>
          <a:xfrm flipV="1">
            <a:off x="3304200" y="1493520"/>
            <a:ext cx="86700" cy="11557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楕円 22">
            <a:extLst>
              <a:ext uri="{FF2B5EF4-FFF2-40B4-BE49-F238E27FC236}">
                <a16:creationId xmlns:a16="http://schemas.microsoft.com/office/drawing/2014/main" id="{A8361716-92A6-1BA0-F157-ECD97986A196}"/>
              </a:ext>
            </a:extLst>
          </p:cNvPr>
          <p:cNvSpPr/>
          <p:nvPr/>
        </p:nvSpPr>
        <p:spPr>
          <a:xfrm>
            <a:off x="3295650" y="1424940"/>
            <a:ext cx="186350" cy="6857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4" name="直線コネクタ 23">
            <a:extLst>
              <a:ext uri="{FF2B5EF4-FFF2-40B4-BE49-F238E27FC236}">
                <a16:creationId xmlns:a16="http://schemas.microsoft.com/office/drawing/2014/main" id="{E15AFC45-5E57-45CF-245B-C0D671659ABA}"/>
              </a:ext>
            </a:extLst>
          </p:cNvPr>
          <p:cNvCxnSpPr/>
          <p:nvPr/>
        </p:nvCxnSpPr>
        <p:spPr>
          <a:xfrm>
            <a:off x="3111840" y="1762760"/>
            <a:ext cx="0" cy="21600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直線コネクタ 24">
            <a:extLst>
              <a:ext uri="{FF2B5EF4-FFF2-40B4-BE49-F238E27FC236}">
                <a16:creationId xmlns:a16="http://schemas.microsoft.com/office/drawing/2014/main" id="{EB7D28FE-469E-EF4C-4E7D-E2ED629F444D}"/>
              </a:ext>
            </a:extLst>
          </p:cNvPr>
          <p:cNvCxnSpPr/>
          <p:nvPr/>
        </p:nvCxnSpPr>
        <p:spPr>
          <a:xfrm>
            <a:off x="3063240" y="1747520"/>
            <a:ext cx="14224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直線コネクタ 25">
            <a:extLst>
              <a:ext uri="{FF2B5EF4-FFF2-40B4-BE49-F238E27FC236}">
                <a16:creationId xmlns:a16="http://schemas.microsoft.com/office/drawing/2014/main" id="{6C70306D-0C44-6FBA-3293-31D8CDCE93C4}"/>
              </a:ext>
            </a:extLst>
          </p:cNvPr>
          <p:cNvCxnSpPr/>
          <p:nvPr/>
        </p:nvCxnSpPr>
        <p:spPr>
          <a:xfrm>
            <a:off x="3063240" y="1981200"/>
            <a:ext cx="14224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8" name="楕円 37">
            <a:extLst>
              <a:ext uri="{FF2B5EF4-FFF2-40B4-BE49-F238E27FC236}">
                <a16:creationId xmlns:a16="http://schemas.microsoft.com/office/drawing/2014/main" id="{E6B8FB8C-D0EF-CC7F-BE81-A0CF6511C4C8}"/>
              </a:ext>
            </a:extLst>
          </p:cNvPr>
          <p:cNvSpPr/>
          <p:nvPr/>
        </p:nvSpPr>
        <p:spPr>
          <a:xfrm>
            <a:off x="1163300" y="2675466"/>
            <a:ext cx="360000" cy="360000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楕円 38">
            <a:extLst>
              <a:ext uri="{FF2B5EF4-FFF2-40B4-BE49-F238E27FC236}">
                <a16:creationId xmlns:a16="http://schemas.microsoft.com/office/drawing/2014/main" id="{2E330F54-5983-2E5A-521C-3D132C628EC2}"/>
              </a:ext>
            </a:extLst>
          </p:cNvPr>
          <p:cNvSpPr/>
          <p:nvPr/>
        </p:nvSpPr>
        <p:spPr>
          <a:xfrm>
            <a:off x="1817350" y="2681816"/>
            <a:ext cx="360000" cy="360000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二等辺三角形 39">
            <a:extLst>
              <a:ext uri="{FF2B5EF4-FFF2-40B4-BE49-F238E27FC236}">
                <a16:creationId xmlns:a16="http://schemas.microsoft.com/office/drawing/2014/main" id="{7FA3F5ED-3FF5-0239-5824-D1F145463025}"/>
              </a:ext>
            </a:extLst>
          </p:cNvPr>
          <p:cNvSpPr/>
          <p:nvPr/>
        </p:nvSpPr>
        <p:spPr>
          <a:xfrm>
            <a:off x="1643700" y="2592916"/>
            <a:ext cx="360000" cy="268900"/>
          </a:xfrm>
          <a:prstGeom prst="triangl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二等辺三角形 40">
            <a:extLst>
              <a:ext uri="{FF2B5EF4-FFF2-40B4-BE49-F238E27FC236}">
                <a16:creationId xmlns:a16="http://schemas.microsoft.com/office/drawing/2014/main" id="{12B32718-DABA-2C02-6595-661DB8FFAB5E}"/>
              </a:ext>
            </a:extLst>
          </p:cNvPr>
          <p:cNvSpPr/>
          <p:nvPr/>
        </p:nvSpPr>
        <p:spPr>
          <a:xfrm flipV="1">
            <a:off x="1465900" y="2592916"/>
            <a:ext cx="360000" cy="268900"/>
          </a:xfrm>
          <a:prstGeom prst="triangl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2" name="直線コネクタ 41">
            <a:extLst>
              <a:ext uri="{FF2B5EF4-FFF2-40B4-BE49-F238E27FC236}">
                <a16:creationId xmlns:a16="http://schemas.microsoft.com/office/drawing/2014/main" id="{1B2CEF2C-6621-8841-614A-92878D3ADC6E}"/>
              </a:ext>
            </a:extLst>
          </p:cNvPr>
          <p:cNvCxnSpPr/>
          <p:nvPr/>
        </p:nvCxnSpPr>
        <p:spPr>
          <a:xfrm flipH="1">
            <a:off x="1379200" y="2408766"/>
            <a:ext cx="144100" cy="39370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直線コネクタ 42">
            <a:extLst>
              <a:ext uri="{FF2B5EF4-FFF2-40B4-BE49-F238E27FC236}">
                <a16:creationId xmlns:a16="http://schemas.microsoft.com/office/drawing/2014/main" id="{090044A9-B159-D90D-8614-EFC3FBFCDBBA}"/>
              </a:ext>
            </a:extLst>
          </p:cNvPr>
          <p:cNvCxnSpPr/>
          <p:nvPr/>
        </p:nvCxnSpPr>
        <p:spPr>
          <a:xfrm>
            <a:off x="1523300" y="2408766"/>
            <a:ext cx="19245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直線コネクタ 43">
            <a:extLst>
              <a:ext uri="{FF2B5EF4-FFF2-40B4-BE49-F238E27FC236}">
                <a16:creationId xmlns:a16="http://schemas.microsoft.com/office/drawing/2014/main" id="{0B14AB9D-A2E0-984D-FB10-0C2EDD815733}"/>
              </a:ext>
            </a:extLst>
          </p:cNvPr>
          <p:cNvCxnSpPr>
            <a:cxnSpLocks/>
            <a:stCxn id="41" idx="4"/>
          </p:cNvCxnSpPr>
          <p:nvPr/>
        </p:nvCxnSpPr>
        <p:spPr>
          <a:xfrm flipV="1">
            <a:off x="1825900" y="2477346"/>
            <a:ext cx="86700" cy="11557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5" name="楕円 44">
            <a:extLst>
              <a:ext uri="{FF2B5EF4-FFF2-40B4-BE49-F238E27FC236}">
                <a16:creationId xmlns:a16="http://schemas.microsoft.com/office/drawing/2014/main" id="{8D40E033-54FB-4CD9-1944-A246BC7124C6}"/>
              </a:ext>
            </a:extLst>
          </p:cNvPr>
          <p:cNvSpPr/>
          <p:nvPr/>
        </p:nvSpPr>
        <p:spPr>
          <a:xfrm>
            <a:off x="1817350" y="2408766"/>
            <a:ext cx="186350" cy="6857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6" name="直線コネクタ 45">
            <a:extLst>
              <a:ext uri="{FF2B5EF4-FFF2-40B4-BE49-F238E27FC236}">
                <a16:creationId xmlns:a16="http://schemas.microsoft.com/office/drawing/2014/main" id="{441821DF-30EC-BB68-C2BD-B3A8F3D51B45}"/>
              </a:ext>
            </a:extLst>
          </p:cNvPr>
          <p:cNvCxnSpPr/>
          <p:nvPr/>
        </p:nvCxnSpPr>
        <p:spPr>
          <a:xfrm>
            <a:off x="1633540" y="2746586"/>
            <a:ext cx="0" cy="21600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直線コネクタ 46">
            <a:extLst>
              <a:ext uri="{FF2B5EF4-FFF2-40B4-BE49-F238E27FC236}">
                <a16:creationId xmlns:a16="http://schemas.microsoft.com/office/drawing/2014/main" id="{6F0ED828-7F61-7D9B-F839-40DF224A44A8}"/>
              </a:ext>
            </a:extLst>
          </p:cNvPr>
          <p:cNvCxnSpPr/>
          <p:nvPr/>
        </p:nvCxnSpPr>
        <p:spPr>
          <a:xfrm>
            <a:off x="1584940" y="2731346"/>
            <a:ext cx="14224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直線コネクタ 47">
            <a:extLst>
              <a:ext uri="{FF2B5EF4-FFF2-40B4-BE49-F238E27FC236}">
                <a16:creationId xmlns:a16="http://schemas.microsoft.com/office/drawing/2014/main" id="{A32C865C-95B0-36A9-3C27-CEDF72B3A1D7}"/>
              </a:ext>
            </a:extLst>
          </p:cNvPr>
          <p:cNvCxnSpPr/>
          <p:nvPr/>
        </p:nvCxnSpPr>
        <p:spPr>
          <a:xfrm>
            <a:off x="1584940" y="2965026"/>
            <a:ext cx="14224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9" name="楕円 48">
            <a:extLst>
              <a:ext uri="{FF2B5EF4-FFF2-40B4-BE49-F238E27FC236}">
                <a16:creationId xmlns:a16="http://schemas.microsoft.com/office/drawing/2014/main" id="{5212CD48-EEFB-1DD4-7554-406593474EC8}"/>
              </a:ext>
            </a:extLst>
          </p:cNvPr>
          <p:cNvSpPr/>
          <p:nvPr/>
        </p:nvSpPr>
        <p:spPr>
          <a:xfrm>
            <a:off x="1180234" y="3589866"/>
            <a:ext cx="360000" cy="360000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楕円 49">
            <a:extLst>
              <a:ext uri="{FF2B5EF4-FFF2-40B4-BE49-F238E27FC236}">
                <a16:creationId xmlns:a16="http://schemas.microsoft.com/office/drawing/2014/main" id="{030A221E-BA06-F2F9-3935-F77E4B52718F}"/>
              </a:ext>
            </a:extLst>
          </p:cNvPr>
          <p:cNvSpPr/>
          <p:nvPr/>
        </p:nvSpPr>
        <p:spPr>
          <a:xfrm>
            <a:off x="1834284" y="3596216"/>
            <a:ext cx="360000" cy="360000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二等辺三角形 50">
            <a:extLst>
              <a:ext uri="{FF2B5EF4-FFF2-40B4-BE49-F238E27FC236}">
                <a16:creationId xmlns:a16="http://schemas.microsoft.com/office/drawing/2014/main" id="{C98FD83A-61DF-65E2-7C3B-6558242F5748}"/>
              </a:ext>
            </a:extLst>
          </p:cNvPr>
          <p:cNvSpPr/>
          <p:nvPr/>
        </p:nvSpPr>
        <p:spPr>
          <a:xfrm>
            <a:off x="1660634" y="3507316"/>
            <a:ext cx="360000" cy="268900"/>
          </a:xfrm>
          <a:prstGeom prst="triangl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二等辺三角形 51">
            <a:extLst>
              <a:ext uri="{FF2B5EF4-FFF2-40B4-BE49-F238E27FC236}">
                <a16:creationId xmlns:a16="http://schemas.microsoft.com/office/drawing/2014/main" id="{878E8E15-3865-1EC7-6004-B200A32DF941}"/>
              </a:ext>
            </a:extLst>
          </p:cNvPr>
          <p:cNvSpPr/>
          <p:nvPr/>
        </p:nvSpPr>
        <p:spPr>
          <a:xfrm flipV="1">
            <a:off x="1482834" y="3507316"/>
            <a:ext cx="360000" cy="268900"/>
          </a:xfrm>
          <a:prstGeom prst="triangl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53" name="直線コネクタ 52">
            <a:extLst>
              <a:ext uri="{FF2B5EF4-FFF2-40B4-BE49-F238E27FC236}">
                <a16:creationId xmlns:a16="http://schemas.microsoft.com/office/drawing/2014/main" id="{3E67DF43-E70F-9271-9D47-34BE9894C164}"/>
              </a:ext>
            </a:extLst>
          </p:cNvPr>
          <p:cNvCxnSpPr/>
          <p:nvPr/>
        </p:nvCxnSpPr>
        <p:spPr>
          <a:xfrm flipH="1">
            <a:off x="1396134" y="3323166"/>
            <a:ext cx="144100" cy="39370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直線コネクタ 53">
            <a:extLst>
              <a:ext uri="{FF2B5EF4-FFF2-40B4-BE49-F238E27FC236}">
                <a16:creationId xmlns:a16="http://schemas.microsoft.com/office/drawing/2014/main" id="{1FF38F4B-E406-B4FE-7D06-8FD50A7B270D}"/>
              </a:ext>
            </a:extLst>
          </p:cNvPr>
          <p:cNvCxnSpPr/>
          <p:nvPr/>
        </p:nvCxnSpPr>
        <p:spPr>
          <a:xfrm>
            <a:off x="1540234" y="3323166"/>
            <a:ext cx="19245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5" name="直線コネクタ 54">
            <a:extLst>
              <a:ext uri="{FF2B5EF4-FFF2-40B4-BE49-F238E27FC236}">
                <a16:creationId xmlns:a16="http://schemas.microsoft.com/office/drawing/2014/main" id="{A72CDABD-C6A0-965A-FB7C-BC4806374C97}"/>
              </a:ext>
            </a:extLst>
          </p:cNvPr>
          <p:cNvCxnSpPr>
            <a:cxnSpLocks/>
            <a:stCxn id="52" idx="4"/>
          </p:cNvCxnSpPr>
          <p:nvPr/>
        </p:nvCxnSpPr>
        <p:spPr>
          <a:xfrm flipV="1">
            <a:off x="1842834" y="3391746"/>
            <a:ext cx="86700" cy="11557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6" name="楕円 55">
            <a:extLst>
              <a:ext uri="{FF2B5EF4-FFF2-40B4-BE49-F238E27FC236}">
                <a16:creationId xmlns:a16="http://schemas.microsoft.com/office/drawing/2014/main" id="{115121D7-0A97-ECB3-C69A-31C679EEA083}"/>
              </a:ext>
            </a:extLst>
          </p:cNvPr>
          <p:cNvSpPr/>
          <p:nvPr/>
        </p:nvSpPr>
        <p:spPr>
          <a:xfrm>
            <a:off x="1834284" y="3323166"/>
            <a:ext cx="186350" cy="6857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57" name="直線コネクタ 56">
            <a:extLst>
              <a:ext uri="{FF2B5EF4-FFF2-40B4-BE49-F238E27FC236}">
                <a16:creationId xmlns:a16="http://schemas.microsoft.com/office/drawing/2014/main" id="{1D6A8544-7E92-5E4E-7EF3-C805A6CEB98E}"/>
              </a:ext>
            </a:extLst>
          </p:cNvPr>
          <p:cNvCxnSpPr/>
          <p:nvPr/>
        </p:nvCxnSpPr>
        <p:spPr>
          <a:xfrm>
            <a:off x="1650474" y="3660986"/>
            <a:ext cx="0" cy="21600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8" name="直線コネクタ 57">
            <a:extLst>
              <a:ext uri="{FF2B5EF4-FFF2-40B4-BE49-F238E27FC236}">
                <a16:creationId xmlns:a16="http://schemas.microsoft.com/office/drawing/2014/main" id="{876A53D9-8642-B055-2217-68C5AAA72FF0}"/>
              </a:ext>
            </a:extLst>
          </p:cNvPr>
          <p:cNvCxnSpPr/>
          <p:nvPr/>
        </p:nvCxnSpPr>
        <p:spPr>
          <a:xfrm>
            <a:off x="1601874" y="3645746"/>
            <a:ext cx="14224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9" name="直線コネクタ 58">
            <a:extLst>
              <a:ext uri="{FF2B5EF4-FFF2-40B4-BE49-F238E27FC236}">
                <a16:creationId xmlns:a16="http://schemas.microsoft.com/office/drawing/2014/main" id="{5368E4CB-20B6-3529-E9F2-DF751007A2C5}"/>
              </a:ext>
            </a:extLst>
          </p:cNvPr>
          <p:cNvCxnSpPr/>
          <p:nvPr/>
        </p:nvCxnSpPr>
        <p:spPr>
          <a:xfrm>
            <a:off x="1601874" y="3820158"/>
            <a:ext cx="14224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0" name="直線コネクタ 59">
            <a:extLst>
              <a:ext uri="{FF2B5EF4-FFF2-40B4-BE49-F238E27FC236}">
                <a16:creationId xmlns:a16="http://schemas.microsoft.com/office/drawing/2014/main" id="{34ACB47E-B052-0156-258E-6DB77043EA76}"/>
              </a:ext>
            </a:extLst>
          </p:cNvPr>
          <p:cNvCxnSpPr>
            <a:cxnSpLocks/>
          </p:cNvCxnSpPr>
          <p:nvPr/>
        </p:nvCxnSpPr>
        <p:spPr>
          <a:xfrm flipH="1">
            <a:off x="2729882" y="2437552"/>
            <a:ext cx="97305" cy="27178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" name="直線コネクタ 60">
            <a:extLst>
              <a:ext uri="{FF2B5EF4-FFF2-40B4-BE49-F238E27FC236}">
                <a16:creationId xmlns:a16="http://schemas.microsoft.com/office/drawing/2014/main" id="{4B10B85F-280B-5C70-9D18-1B423D8B359D}"/>
              </a:ext>
            </a:extLst>
          </p:cNvPr>
          <p:cNvCxnSpPr>
            <a:cxnSpLocks/>
          </p:cNvCxnSpPr>
          <p:nvPr/>
        </p:nvCxnSpPr>
        <p:spPr>
          <a:xfrm>
            <a:off x="2827187" y="2437552"/>
            <a:ext cx="19245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2" name="楕円 61">
            <a:extLst>
              <a:ext uri="{FF2B5EF4-FFF2-40B4-BE49-F238E27FC236}">
                <a16:creationId xmlns:a16="http://schemas.microsoft.com/office/drawing/2014/main" id="{41B3FE34-8A64-5EFF-9E5F-EC7F480B04C3}"/>
              </a:ext>
            </a:extLst>
          </p:cNvPr>
          <p:cNvSpPr/>
          <p:nvPr/>
        </p:nvSpPr>
        <p:spPr>
          <a:xfrm>
            <a:off x="2499363" y="3545838"/>
            <a:ext cx="360000" cy="360000"/>
          </a:xfrm>
          <a:prstGeom prst="ellipse">
            <a:avLst/>
          </a:prstGeom>
          <a:noFill/>
          <a:ln w="190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楕円 62">
            <a:extLst>
              <a:ext uri="{FF2B5EF4-FFF2-40B4-BE49-F238E27FC236}">
                <a16:creationId xmlns:a16="http://schemas.microsoft.com/office/drawing/2014/main" id="{97260FAB-183E-282F-7D81-959C6911CA8D}"/>
              </a:ext>
            </a:extLst>
          </p:cNvPr>
          <p:cNvSpPr/>
          <p:nvPr/>
        </p:nvSpPr>
        <p:spPr>
          <a:xfrm>
            <a:off x="3153413" y="3552188"/>
            <a:ext cx="360000" cy="360000"/>
          </a:xfrm>
          <a:prstGeom prst="ellipse">
            <a:avLst/>
          </a:prstGeom>
          <a:noFill/>
          <a:ln w="190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4" name="二等辺三角形 63">
            <a:extLst>
              <a:ext uri="{FF2B5EF4-FFF2-40B4-BE49-F238E27FC236}">
                <a16:creationId xmlns:a16="http://schemas.microsoft.com/office/drawing/2014/main" id="{F1E39498-8B6A-BE6F-35C8-7AB6A2392DC4}"/>
              </a:ext>
            </a:extLst>
          </p:cNvPr>
          <p:cNvSpPr/>
          <p:nvPr/>
        </p:nvSpPr>
        <p:spPr>
          <a:xfrm>
            <a:off x="2979763" y="3463288"/>
            <a:ext cx="360000" cy="268900"/>
          </a:xfrm>
          <a:prstGeom prst="triangle">
            <a:avLst/>
          </a:prstGeom>
          <a:noFill/>
          <a:ln w="190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5" name="二等辺三角形 64">
            <a:extLst>
              <a:ext uri="{FF2B5EF4-FFF2-40B4-BE49-F238E27FC236}">
                <a16:creationId xmlns:a16="http://schemas.microsoft.com/office/drawing/2014/main" id="{2DE333B6-EC31-C594-1431-ED2D3A38E74F}"/>
              </a:ext>
            </a:extLst>
          </p:cNvPr>
          <p:cNvSpPr/>
          <p:nvPr/>
        </p:nvSpPr>
        <p:spPr>
          <a:xfrm flipV="1">
            <a:off x="2801963" y="3463288"/>
            <a:ext cx="360000" cy="268900"/>
          </a:xfrm>
          <a:prstGeom prst="triangle">
            <a:avLst/>
          </a:prstGeom>
          <a:noFill/>
          <a:ln w="190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6" name="直線コネクタ 65">
            <a:extLst>
              <a:ext uri="{FF2B5EF4-FFF2-40B4-BE49-F238E27FC236}">
                <a16:creationId xmlns:a16="http://schemas.microsoft.com/office/drawing/2014/main" id="{D90B1889-E4C1-9CBA-3840-0B9A0BC21E86}"/>
              </a:ext>
            </a:extLst>
          </p:cNvPr>
          <p:cNvCxnSpPr>
            <a:cxnSpLocks/>
            <a:stCxn id="65" idx="2"/>
          </p:cNvCxnSpPr>
          <p:nvPr/>
        </p:nvCxnSpPr>
        <p:spPr>
          <a:xfrm flipH="1">
            <a:off x="2715263" y="3463288"/>
            <a:ext cx="86700" cy="209550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7" name="直線コネクタ 66">
            <a:extLst>
              <a:ext uri="{FF2B5EF4-FFF2-40B4-BE49-F238E27FC236}">
                <a16:creationId xmlns:a16="http://schemas.microsoft.com/office/drawing/2014/main" id="{073F8CF5-ACF7-C5B8-EE73-C22F649B83A7}"/>
              </a:ext>
            </a:extLst>
          </p:cNvPr>
          <p:cNvCxnSpPr/>
          <p:nvPr/>
        </p:nvCxnSpPr>
        <p:spPr>
          <a:xfrm>
            <a:off x="2859363" y="3279138"/>
            <a:ext cx="19245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8" name="直線コネクタ 67">
            <a:extLst>
              <a:ext uri="{FF2B5EF4-FFF2-40B4-BE49-F238E27FC236}">
                <a16:creationId xmlns:a16="http://schemas.microsoft.com/office/drawing/2014/main" id="{839994E9-2615-9B51-0145-863A9EDAEEF3}"/>
              </a:ext>
            </a:extLst>
          </p:cNvPr>
          <p:cNvCxnSpPr>
            <a:cxnSpLocks/>
            <a:stCxn id="65" idx="4"/>
          </p:cNvCxnSpPr>
          <p:nvPr/>
        </p:nvCxnSpPr>
        <p:spPr>
          <a:xfrm flipV="1">
            <a:off x="3161963" y="3347718"/>
            <a:ext cx="86700" cy="115570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9" name="楕円 68">
            <a:extLst>
              <a:ext uri="{FF2B5EF4-FFF2-40B4-BE49-F238E27FC236}">
                <a16:creationId xmlns:a16="http://schemas.microsoft.com/office/drawing/2014/main" id="{556D0589-B7A0-9F97-F5A0-8CCA29FE371D}"/>
              </a:ext>
            </a:extLst>
          </p:cNvPr>
          <p:cNvSpPr/>
          <p:nvPr/>
        </p:nvSpPr>
        <p:spPr>
          <a:xfrm>
            <a:off x="3153413" y="3279138"/>
            <a:ext cx="186350" cy="68578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70" name="直線コネクタ 69">
            <a:extLst>
              <a:ext uri="{FF2B5EF4-FFF2-40B4-BE49-F238E27FC236}">
                <a16:creationId xmlns:a16="http://schemas.microsoft.com/office/drawing/2014/main" id="{052BFDA0-BD72-F043-055F-A3720EACEE4D}"/>
              </a:ext>
            </a:extLst>
          </p:cNvPr>
          <p:cNvCxnSpPr/>
          <p:nvPr/>
        </p:nvCxnSpPr>
        <p:spPr>
          <a:xfrm>
            <a:off x="2969603" y="3616958"/>
            <a:ext cx="0" cy="216000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1" name="直線コネクタ 70">
            <a:extLst>
              <a:ext uri="{FF2B5EF4-FFF2-40B4-BE49-F238E27FC236}">
                <a16:creationId xmlns:a16="http://schemas.microsoft.com/office/drawing/2014/main" id="{298B6B1E-D4A3-ACC9-2C0A-99840E0E3287}"/>
              </a:ext>
            </a:extLst>
          </p:cNvPr>
          <p:cNvCxnSpPr/>
          <p:nvPr/>
        </p:nvCxnSpPr>
        <p:spPr>
          <a:xfrm>
            <a:off x="2921003" y="3601718"/>
            <a:ext cx="142240" cy="0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2" name="直線コネクタ 71">
            <a:extLst>
              <a:ext uri="{FF2B5EF4-FFF2-40B4-BE49-F238E27FC236}">
                <a16:creationId xmlns:a16="http://schemas.microsoft.com/office/drawing/2014/main" id="{543EA67F-F2D9-9E74-05C0-F4569C8153EA}"/>
              </a:ext>
            </a:extLst>
          </p:cNvPr>
          <p:cNvCxnSpPr/>
          <p:nvPr/>
        </p:nvCxnSpPr>
        <p:spPr>
          <a:xfrm>
            <a:off x="2921003" y="3835398"/>
            <a:ext cx="142240" cy="0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3" name="直線コネクタ 72">
            <a:extLst>
              <a:ext uri="{FF2B5EF4-FFF2-40B4-BE49-F238E27FC236}">
                <a16:creationId xmlns:a16="http://schemas.microsoft.com/office/drawing/2014/main" id="{34A23A44-2608-1F68-AACE-E6ADC8EEAC1E}"/>
              </a:ext>
            </a:extLst>
          </p:cNvPr>
          <p:cNvCxnSpPr>
            <a:cxnSpLocks/>
            <a:endCxn id="65" idx="2"/>
          </p:cNvCxnSpPr>
          <p:nvPr/>
        </p:nvCxnSpPr>
        <p:spPr>
          <a:xfrm flipH="1">
            <a:off x="2801963" y="3279138"/>
            <a:ext cx="70944" cy="18415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4" name="楕円 73">
            <a:extLst>
              <a:ext uri="{FF2B5EF4-FFF2-40B4-BE49-F238E27FC236}">
                <a16:creationId xmlns:a16="http://schemas.microsoft.com/office/drawing/2014/main" id="{64FA8338-F660-79AB-1A24-537386522F17}"/>
              </a:ext>
            </a:extLst>
          </p:cNvPr>
          <p:cNvSpPr/>
          <p:nvPr/>
        </p:nvSpPr>
        <p:spPr>
          <a:xfrm>
            <a:off x="1220894" y="4409438"/>
            <a:ext cx="360000" cy="360000"/>
          </a:xfrm>
          <a:prstGeom prst="ellipse">
            <a:avLst/>
          </a:prstGeom>
          <a:noFill/>
          <a:ln w="190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5" name="楕円 74">
            <a:extLst>
              <a:ext uri="{FF2B5EF4-FFF2-40B4-BE49-F238E27FC236}">
                <a16:creationId xmlns:a16="http://schemas.microsoft.com/office/drawing/2014/main" id="{C196EF70-2B74-6E03-866F-6A1D50ADAF2B}"/>
              </a:ext>
            </a:extLst>
          </p:cNvPr>
          <p:cNvSpPr/>
          <p:nvPr/>
        </p:nvSpPr>
        <p:spPr>
          <a:xfrm>
            <a:off x="1874944" y="4415788"/>
            <a:ext cx="360000" cy="360000"/>
          </a:xfrm>
          <a:prstGeom prst="ellipse">
            <a:avLst/>
          </a:prstGeom>
          <a:noFill/>
          <a:ln w="190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6" name="二等辺三角形 75">
            <a:extLst>
              <a:ext uri="{FF2B5EF4-FFF2-40B4-BE49-F238E27FC236}">
                <a16:creationId xmlns:a16="http://schemas.microsoft.com/office/drawing/2014/main" id="{FBA00385-08E6-E9F4-48C9-A2EFB3C7D224}"/>
              </a:ext>
            </a:extLst>
          </p:cNvPr>
          <p:cNvSpPr/>
          <p:nvPr/>
        </p:nvSpPr>
        <p:spPr>
          <a:xfrm>
            <a:off x="1701294" y="4326888"/>
            <a:ext cx="360000" cy="268900"/>
          </a:xfrm>
          <a:prstGeom prst="triangle">
            <a:avLst/>
          </a:prstGeom>
          <a:noFill/>
          <a:ln w="190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7" name="二等辺三角形 76">
            <a:extLst>
              <a:ext uri="{FF2B5EF4-FFF2-40B4-BE49-F238E27FC236}">
                <a16:creationId xmlns:a16="http://schemas.microsoft.com/office/drawing/2014/main" id="{D1D6D841-A6A9-087E-ED26-11196DB246FA}"/>
              </a:ext>
            </a:extLst>
          </p:cNvPr>
          <p:cNvSpPr/>
          <p:nvPr/>
        </p:nvSpPr>
        <p:spPr>
          <a:xfrm flipV="1">
            <a:off x="1523494" y="4326888"/>
            <a:ext cx="360000" cy="268900"/>
          </a:xfrm>
          <a:prstGeom prst="triangle">
            <a:avLst/>
          </a:prstGeom>
          <a:noFill/>
          <a:ln w="190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78" name="直線コネクタ 77">
            <a:extLst>
              <a:ext uri="{FF2B5EF4-FFF2-40B4-BE49-F238E27FC236}">
                <a16:creationId xmlns:a16="http://schemas.microsoft.com/office/drawing/2014/main" id="{E01E6606-2BFD-2ABC-542A-7BBFBBE08D52}"/>
              </a:ext>
            </a:extLst>
          </p:cNvPr>
          <p:cNvCxnSpPr>
            <a:cxnSpLocks/>
            <a:stCxn id="77" idx="2"/>
          </p:cNvCxnSpPr>
          <p:nvPr/>
        </p:nvCxnSpPr>
        <p:spPr>
          <a:xfrm flipH="1">
            <a:off x="1436794" y="4326888"/>
            <a:ext cx="86700" cy="209550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9" name="直線コネクタ 78">
            <a:extLst>
              <a:ext uri="{FF2B5EF4-FFF2-40B4-BE49-F238E27FC236}">
                <a16:creationId xmlns:a16="http://schemas.microsoft.com/office/drawing/2014/main" id="{7FF54177-1CDE-F73B-D91A-84BCF5FCEA9E}"/>
              </a:ext>
            </a:extLst>
          </p:cNvPr>
          <p:cNvCxnSpPr/>
          <p:nvPr/>
        </p:nvCxnSpPr>
        <p:spPr>
          <a:xfrm>
            <a:off x="1580894" y="4142738"/>
            <a:ext cx="19245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0" name="直線コネクタ 79">
            <a:extLst>
              <a:ext uri="{FF2B5EF4-FFF2-40B4-BE49-F238E27FC236}">
                <a16:creationId xmlns:a16="http://schemas.microsoft.com/office/drawing/2014/main" id="{876884E8-6F1E-D476-ADF8-E8E4C85F9409}"/>
              </a:ext>
            </a:extLst>
          </p:cNvPr>
          <p:cNvCxnSpPr>
            <a:cxnSpLocks/>
            <a:stCxn id="77" idx="4"/>
          </p:cNvCxnSpPr>
          <p:nvPr/>
        </p:nvCxnSpPr>
        <p:spPr>
          <a:xfrm flipV="1">
            <a:off x="1883494" y="4211318"/>
            <a:ext cx="86700" cy="115570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1" name="楕円 80">
            <a:extLst>
              <a:ext uri="{FF2B5EF4-FFF2-40B4-BE49-F238E27FC236}">
                <a16:creationId xmlns:a16="http://schemas.microsoft.com/office/drawing/2014/main" id="{D53CE4BD-95B3-E008-6CA3-565B05333066}"/>
              </a:ext>
            </a:extLst>
          </p:cNvPr>
          <p:cNvSpPr/>
          <p:nvPr/>
        </p:nvSpPr>
        <p:spPr>
          <a:xfrm>
            <a:off x="1874944" y="4142738"/>
            <a:ext cx="186350" cy="68578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82" name="直線コネクタ 81">
            <a:extLst>
              <a:ext uri="{FF2B5EF4-FFF2-40B4-BE49-F238E27FC236}">
                <a16:creationId xmlns:a16="http://schemas.microsoft.com/office/drawing/2014/main" id="{2B927A84-33FD-65B7-F81E-AF051A88DDFE}"/>
              </a:ext>
            </a:extLst>
          </p:cNvPr>
          <p:cNvCxnSpPr/>
          <p:nvPr/>
        </p:nvCxnSpPr>
        <p:spPr>
          <a:xfrm>
            <a:off x="1691134" y="4480558"/>
            <a:ext cx="0" cy="216000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3" name="直線コネクタ 82">
            <a:extLst>
              <a:ext uri="{FF2B5EF4-FFF2-40B4-BE49-F238E27FC236}">
                <a16:creationId xmlns:a16="http://schemas.microsoft.com/office/drawing/2014/main" id="{0EF5790F-9039-B093-5BC6-341CAF15FFCA}"/>
              </a:ext>
            </a:extLst>
          </p:cNvPr>
          <p:cNvCxnSpPr/>
          <p:nvPr/>
        </p:nvCxnSpPr>
        <p:spPr>
          <a:xfrm>
            <a:off x="1642534" y="4465318"/>
            <a:ext cx="142240" cy="0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4" name="直線コネクタ 83">
            <a:extLst>
              <a:ext uri="{FF2B5EF4-FFF2-40B4-BE49-F238E27FC236}">
                <a16:creationId xmlns:a16="http://schemas.microsoft.com/office/drawing/2014/main" id="{0FC19777-3646-7ECC-FF0A-670ACBA7504B}"/>
              </a:ext>
            </a:extLst>
          </p:cNvPr>
          <p:cNvCxnSpPr/>
          <p:nvPr/>
        </p:nvCxnSpPr>
        <p:spPr>
          <a:xfrm>
            <a:off x="1642534" y="4698998"/>
            <a:ext cx="142240" cy="0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5" name="直線コネクタ 84">
            <a:extLst>
              <a:ext uri="{FF2B5EF4-FFF2-40B4-BE49-F238E27FC236}">
                <a16:creationId xmlns:a16="http://schemas.microsoft.com/office/drawing/2014/main" id="{53B551FF-6534-DA3A-917B-884574E05B99}"/>
              </a:ext>
            </a:extLst>
          </p:cNvPr>
          <p:cNvCxnSpPr>
            <a:cxnSpLocks/>
            <a:endCxn id="77" idx="2"/>
          </p:cNvCxnSpPr>
          <p:nvPr/>
        </p:nvCxnSpPr>
        <p:spPr>
          <a:xfrm flipH="1">
            <a:off x="1523494" y="4142738"/>
            <a:ext cx="70944" cy="18415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6" name="楕円 85">
            <a:extLst>
              <a:ext uri="{FF2B5EF4-FFF2-40B4-BE49-F238E27FC236}">
                <a16:creationId xmlns:a16="http://schemas.microsoft.com/office/drawing/2014/main" id="{1B0ACCB8-4F67-77EF-F7FB-E75AA1F7D422}"/>
              </a:ext>
            </a:extLst>
          </p:cNvPr>
          <p:cNvSpPr/>
          <p:nvPr/>
        </p:nvSpPr>
        <p:spPr>
          <a:xfrm>
            <a:off x="1246295" y="5273042"/>
            <a:ext cx="360000" cy="360000"/>
          </a:xfrm>
          <a:prstGeom prst="ellipse">
            <a:avLst/>
          </a:prstGeom>
          <a:noFill/>
          <a:ln w="190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7" name="楕円 86">
            <a:extLst>
              <a:ext uri="{FF2B5EF4-FFF2-40B4-BE49-F238E27FC236}">
                <a16:creationId xmlns:a16="http://schemas.microsoft.com/office/drawing/2014/main" id="{F866F11A-3D57-4A6A-09E3-74AA4941D829}"/>
              </a:ext>
            </a:extLst>
          </p:cNvPr>
          <p:cNvSpPr/>
          <p:nvPr/>
        </p:nvSpPr>
        <p:spPr>
          <a:xfrm>
            <a:off x="1900345" y="5279392"/>
            <a:ext cx="360000" cy="360000"/>
          </a:xfrm>
          <a:prstGeom prst="ellipse">
            <a:avLst/>
          </a:prstGeom>
          <a:noFill/>
          <a:ln w="190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8" name="二等辺三角形 87">
            <a:extLst>
              <a:ext uri="{FF2B5EF4-FFF2-40B4-BE49-F238E27FC236}">
                <a16:creationId xmlns:a16="http://schemas.microsoft.com/office/drawing/2014/main" id="{12301323-BC87-E875-9B83-EBC7918AAF52}"/>
              </a:ext>
            </a:extLst>
          </p:cNvPr>
          <p:cNvSpPr/>
          <p:nvPr/>
        </p:nvSpPr>
        <p:spPr>
          <a:xfrm>
            <a:off x="1726695" y="5190492"/>
            <a:ext cx="360000" cy="268900"/>
          </a:xfrm>
          <a:prstGeom prst="triangle">
            <a:avLst/>
          </a:prstGeom>
          <a:noFill/>
          <a:ln w="190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9" name="二等辺三角形 88">
            <a:extLst>
              <a:ext uri="{FF2B5EF4-FFF2-40B4-BE49-F238E27FC236}">
                <a16:creationId xmlns:a16="http://schemas.microsoft.com/office/drawing/2014/main" id="{2E64130E-C586-F0AD-E145-3827E2AADC7D}"/>
              </a:ext>
            </a:extLst>
          </p:cNvPr>
          <p:cNvSpPr/>
          <p:nvPr/>
        </p:nvSpPr>
        <p:spPr>
          <a:xfrm flipV="1">
            <a:off x="1548895" y="5190492"/>
            <a:ext cx="360000" cy="268900"/>
          </a:xfrm>
          <a:prstGeom prst="triangle">
            <a:avLst/>
          </a:prstGeom>
          <a:noFill/>
          <a:ln w="190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90" name="直線コネクタ 89">
            <a:extLst>
              <a:ext uri="{FF2B5EF4-FFF2-40B4-BE49-F238E27FC236}">
                <a16:creationId xmlns:a16="http://schemas.microsoft.com/office/drawing/2014/main" id="{D5AA0799-4903-5E87-B5EC-634E75CF91A1}"/>
              </a:ext>
            </a:extLst>
          </p:cNvPr>
          <p:cNvCxnSpPr>
            <a:cxnSpLocks/>
            <a:stCxn id="89" idx="2"/>
          </p:cNvCxnSpPr>
          <p:nvPr/>
        </p:nvCxnSpPr>
        <p:spPr>
          <a:xfrm flipH="1">
            <a:off x="1462195" y="5190492"/>
            <a:ext cx="86700" cy="209550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1" name="直線コネクタ 90">
            <a:extLst>
              <a:ext uri="{FF2B5EF4-FFF2-40B4-BE49-F238E27FC236}">
                <a16:creationId xmlns:a16="http://schemas.microsoft.com/office/drawing/2014/main" id="{39D01500-0AFD-136B-762B-158549984A00}"/>
              </a:ext>
            </a:extLst>
          </p:cNvPr>
          <p:cNvCxnSpPr/>
          <p:nvPr/>
        </p:nvCxnSpPr>
        <p:spPr>
          <a:xfrm>
            <a:off x="1606295" y="4980942"/>
            <a:ext cx="19245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2" name="直線コネクタ 91">
            <a:extLst>
              <a:ext uri="{FF2B5EF4-FFF2-40B4-BE49-F238E27FC236}">
                <a16:creationId xmlns:a16="http://schemas.microsoft.com/office/drawing/2014/main" id="{407323CB-65E0-07F5-E0E4-F789E5C82BB7}"/>
              </a:ext>
            </a:extLst>
          </p:cNvPr>
          <p:cNvCxnSpPr>
            <a:cxnSpLocks/>
          </p:cNvCxnSpPr>
          <p:nvPr/>
        </p:nvCxnSpPr>
        <p:spPr>
          <a:xfrm flipV="1">
            <a:off x="1908895" y="5015654"/>
            <a:ext cx="86700" cy="115570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3" name="楕円 92">
            <a:extLst>
              <a:ext uri="{FF2B5EF4-FFF2-40B4-BE49-F238E27FC236}">
                <a16:creationId xmlns:a16="http://schemas.microsoft.com/office/drawing/2014/main" id="{64A08293-50B6-1FA3-F279-F8EB73AAEB83}"/>
              </a:ext>
            </a:extLst>
          </p:cNvPr>
          <p:cNvSpPr/>
          <p:nvPr/>
        </p:nvSpPr>
        <p:spPr>
          <a:xfrm>
            <a:off x="1900345" y="4947074"/>
            <a:ext cx="186350" cy="68578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94" name="直線コネクタ 93">
            <a:extLst>
              <a:ext uri="{FF2B5EF4-FFF2-40B4-BE49-F238E27FC236}">
                <a16:creationId xmlns:a16="http://schemas.microsoft.com/office/drawing/2014/main" id="{B96F8696-F561-8FF8-A339-D4632F318D37}"/>
              </a:ext>
            </a:extLst>
          </p:cNvPr>
          <p:cNvCxnSpPr/>
          <p:nvPr/>
        </p:nvCxnSpPr>
        <p:spPr>
          <a:xfrm>
            <a:off x="1716535" y="5344162"/>
            <a:ext cx="0" cy="216000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5" name="直線コネクタ 94">
            <a:extLst>
              <a:ext uri="{FF2B5EF4-FFF2-40B4-BE49-F238E27FC236}">
                <a16:creationId xmlns:a16="http://schemas.microsoft.com/office/drawing/2014/main" id="{5710076D-0D13-32AD-98F4-1845B13B4369}"/>
              </a:ext>
            </a:extLst>
          </p:cNvPr>
          <p:cNvCxnSpPr/>
          <p:nvPr/>
        </p:nvCxnSpPr>
        <p:spPr>
          <a:xfrm>
            <a:off x="1667935" y="5328922"/>
            <a:ext cx="142240" cy="0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6" name="直線コネクタ 95">
            <a:extLst>
              <a:ext uri="{FF2B5EF4-FFF2-40B4-BE49-F238E27FC236}">
                <a16:creationId xmlns:a16="http://schemas.microsoft.com/office/drawing/2014/main" id="{59B04D10-A0D6-5825-47A7-AFAE9A94206F}"/>
              </a:ext>
            </a:extLst>
          </p:cNvPr>
          <p:cNvCxnSpPr/>
          <p:nvPr/>
        </p:nvCxnSpPr>
        <p:spPr>
          <a:xfrm>
            <a:off x="1667935" y="5562602"/>
            <a:ext cx="142240" cy="0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7" name="直線コネクタ 96">
            <a:extLst>
              <a:ext uri="{FF2B5EF4-FFF2-40B4-BE49-F238E27FC236}">
                <a16:creationId xmlns:a16="http://schemas.microsoft.com/office/drawing/2014/main" id="{DD3EE4EA-6D63-09C1-2213-462C0F14E304}"/>
              </a:ext>
            </a:extLst>
          </p:cNvPr>
          <p:cNvCxnSpPr>
            <a:cxnSpLocks/>
          </p:cNvCxnSpPr>
          <p:nvPr/>
        </p:nvCxnSpPr>
        <p:spPr>
          <a:xfrm flipH="1">
            <a:off x="1548895" y="4980942"/>
            <a:ext cx="70944" cy="18415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8" name="直線コネクタ 97">
            <a:extLst>
              <a:ext uri="{FF2B5EF4-FFF2-40B4-BE49-F238E27FC236}">
                <a16:creationId xmlns:a16="http://schemas.microsoft.com/office/drawing/2014/main" id="{11BE9507-B86B-8ED8-FB49-2A445C9DB33A}"/>
              </a:ext>
            </a:extLst>
          </p:cNvPr>
          <p:cNvCxnSpPr>
            <a:cxnSpLocks/>
          </p:cNvCxnSpPr>
          <p:nvPr/>
        </p:nvCxnSpPr>
        <p:spPr>
          <a:xfrm flipH="1">
            <a:off x="2704481" y="5028358"/>
            <a:ext cx="97305" cy="27178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9" name="直線コネクタ 98">
            <a:extLst>
              <a:ext uri="{FF2B5EF4-FFF2-40B4-BE49-F238E27FC236}">
                <a16:creationId xmlns:a16="http://schemas.microsoft.com/office/drawing/2014/main" id="{33C5EDE8-45ED-4212-8B24-F107482B8E3F}"/>
              </a:ext>
            </a:extLst>
          </p:cNvPr>
          <p:cNvCxnSpPr>
            <a:cxnSpLocks/>
          </p:cNvCxnSpPr>
          <p:nvPr/>
        </p:nvCxnSpPr>
        <p:spPr>
          <a:xfrm>
            <a:off x="2801786" y="5028358"/>
            <a:ext cx="19245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0" name="楕円 99">
            <a:extLst>
              <a:ext uri="{FF2B5EF4-FFF2-40B4-BE49-F238E27FC236}">
                <a16:creationId xmlns:a16="http://schemas.microsoft.com/office/drawing/2014/main" id="{2A67226B-9A5E-4C6B-70D4-107167C7A669}"/>
              </a:ext>
            </a:extLst>
          </p:cNvPr>
          <p:cNvSpPr/>
          <p:nvPr/>
        </p:nvSpPr>
        <p:spPr>
          <a:xfrm>
            <a:off x="2448563" y="4434840"/>
            <a:ext cx="360000" cy="360000"/>
          </a:xfrm>
          <a:prstGeom prst="ellipse">
            <a:avLst/>
          </a:prstGeom>
          <a:noFill/>
          <a:ln w="190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1" name="楕円 100">
            <a:extLst>
              <a:ext uri="{FF2B5EF4-FFF2-40B4-BE49-F238E27FC236}">
                <a16:creationId xmlns:a16="http://schemas.microsoft.com/office/drawing/2014/main" id="{BC79566E-94B7-EFDB-E983-AF8B8276CDD1}"/>
              </a:ext>
            </a:extLst>
          </p:cNvPr>
          <p:cNvSpPr/>
          <p:nvPr/>
        </p:nvSpPr>
        <p:spPr>
          <a:xfrm>
            <a:off x="3102613" y="4441190"/>
            <a:ext cx="360000" cy="360000"/>
          </a:xfrm>
          <a:prstGeom prst="ellipse">
            <a:avLst/>
          </a:prstGeom>
          <a:noFill/>
          <a:ln w="190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2" name="二等辺三角形 101">
            <a:extLst>
              <a:ext uri="{FF2B5EF4-FFF2-40B4-BE49-F238E27FC236}">
                <a16:creationId xmlns:a16="http://schemas.microsoft.com/office/drawing/2014/main" id="{393B8557-A41C-4BCF-706E-C1DD6CBF0B48}"/>
              </a:ext>
            </a:extLst>
          </p:cNvPr>
          <p:cNvSpPr/>
          <p:nvPr/>
        </p:nvSpPr>
        <p:spPr>
          <a:xfrm>
            <a:off x="2928963" y="4352290"/>
            <a:ext cx="360000" cy="268900"/>
          </a:xfrm>
          <a:prstGeom prst="triangle">
            <a:avLst/>
          </a:prstGeom>
          <a:noFill/>
          <a:ln w="190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" name="二等辺三角形 102">
            <a:extLst>
              <a:ext uri="{FF2B5EF4-FFF2-40B4-BE49-F238E27FC236}">
                <a16:creationId xmlns:a16="http://schemas.microsoft.com/office/drawing/2014/main" id="{FF72AAA2-960F-AD95-460F-782ADDDD1C41}"/>
              </a:ext>
            </a:extLst>
          </p:cNvPr>
          <p:cNvSpPr/>
          <p:nvPr/>
        </p:nvSpPr>
        <p:spPr>
          <a:xfrm flipV="1">
            <a:off x="2751163" y="4352290"/>
            <a:ext cx="360000" cy="268900"/>
          </a:xfrm>
          <a:prstGeom prst="triangle">
            <a:avLst/>
          </a:prstGeom>
          <a:noFill/>
          <a:ln w="190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04" name="直線コネクタ 103">
            <a:extLst>
              <a:ext uri="{FF2B5EF4-FFF2-40B4-BE49-F238E27FC236}">
                <a16:creationId xmlns:a16="http://schemas.microsoft.com/office/drawing/2014/main" id="{CE9E73A5-9B79-C50B-0CFC-8404C92B207F}"/>
              </a:ext>
            </a:extLst>
          </p:cNvPr>
          <p:cNvCxnSpPr>
            <a:cxnSpLocks/>
            <a:stCxn id="103" idx="2"/>
          </p:cNvCxnSpPr>
          <p:nvPr/>
        </p:nvCxnSpPr>
        <p:spPr>
          <a:xfrm flipH="1">
            <a:off x="2664463" y="4352290"/>
            <a:ext cx="86700" cy="209550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5" name="直線コネクタ 104">
            <a:extLst>
              <a:ext uri="{FF2B5EF4-FFF2-40B4-BE49-F238E27FC236}">
                <a16:creationId xmlns:a16="http://schemas.microsoft.com/office/drawing/2014/main" id="{F67DE07E-0FC9-54F4-61D6-56DF1C9D53EA}"/>
              </a:ext>
            </a:extLst>
          </p:cNvPr>
          <p:cNvCxnSpPr/>
          <p:nvPr/>
        </p:nvCxnSpPr>
        <p:spPr>
          <a:xfrm>
            <a:off x="2808563" y="4168140"/>
            <a:ext cx="19245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6" name="直線コネクタ 105">
            <a:extLst>
              <a:ext uri="{FF2B5EF4-FFF2-40B4-BE49-F238E27FC236}">
                <a16:creationId xmlns:a16="http://schemas.microsoft.com/office/drawing/2014/main" id="{27B66BDD-9633-0B86-4EA0-4E8A023DB4D2}"/>
              </a:ext>
            </a:extLst>
          </p:cNvPr>
          <p:cNvCxnSpPr>
            <a:cxnSpLocks/>
            <a:stCxn id="103" idx="4"/>
          </p:cNvCxnSpPr>
          <p:nvPr/>
        </p:nvCxnSpPr>
        <p:spPr>
          <a:xfrm flipV="1">
            <a:off x="3111163" y="4236720"/>
            <a:ext cx="86700" cy="115570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7" name="楕円 106">
            <a:extLst>
              <a:ext uri="{FF2B5EF4-FFF2-40B4-BE49-F238E27FC236}">
                <a16:creationId xmlns:a16="http://schemas.microsoft.com/office/drawing/2014/main" id="{973DDA76-7229-29EC-33F7-BBFB69C34C33}"/>
              </a:ext>
            </a:extLst>
          </p:cNvPr>
          <p:cNvSpPr/>
          <p:nvPr/>
        </p:nvSpPr>
        <p:spPr>
          <a:xfrm>
            <a:off x="3102613" y="4168140"/>
            <a:ext cx="186350" cy="68578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08" name="直線コネクタ 107">
            <a:extLst>
              <a:ext uri="{FF2B5EF4-FFF2-40B4-BE49-F238E27FC236}">
                <a16:creationId xmlns:a16="http://schemas.microsoft.com/office/drawing/2014/main" id="{8EE60144-C504-AB75-D7D8-ECC269DCAF36}"/>
              </a:ext>
            </a:extLst>
          </p:cNvPr>
          <p:cNvCxnSpPr/>
          <p:nvPr/>
        </p:nvCxnSpPr>
        <p:spPr>
          <a:xfrm>
            <a:off x="2918803" y="4505960"/>
            <a:ext cx="0" cy="216000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9" name="直線コネクタ 108">
            <a:extLst>
              <a:ext uri="{FF2B5EF4-FFF2-40B4-BE49-F238E27FC236}">
                <a16:creationId xmlns:a16="http://schemas.microsoft.com/office/drawing/2014/main" id="{A6387C84-5402-88CE-A9FB-F7E6FD387D48}"/>
              </a:ext>
            </a:extLst>
          </p:cNvPr>
          <p:cNvCxnSpPr/>
          <p:nvPr/>
        </p:nvCxnSpPr>
        <p:spPr>
          <a:xfrm>
            <a:off x="2870203" y="4490720"/>
            <a:ext cx="142240" cy="0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0" name="直線コネクタ 109">
            <a:extLst>
              <a:ext uri="{FF2B5EF4-FFF2-40B4-BE49-F238E27FC236}">
                <a16:creationId xmlns:a16="http://schemas.microsoft.com/office/drawing/2014/main" id="{A42D6123-11F1-091F-2CD9-2CE4752071CB}"/>
              </a:ext>
            </a:extLst>
          </p:cNvPr>
          <p:cNvCxnSpPr/>
          <p:nvPr/>
        </p:nvCxnSpPr>
        <p:spPr>
          <a:xfrm>
            <a:off x="2870203" y="4724400"/>
            <a:ext cx="142240" cy="0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1" name="直線コネクタ 110">
            <a:extLst>
              <a:ext uri="{FF2B5EF4-FFF2-40B4-BE49-F238E27FC236}">
                <a16:creationId xmlns:a16="http://schemas.microsoft.com/office/drawing/2014/main" id="{9202AC45-1913-A413-33D0-15F10145C252}"/>
              </a:ext>
            </a:extLst>
          </p:cNvPr>
          <p:cNvCxnSpPr>
            <a:cxnSpLocks/>
            <a:endCxn id="103" idx="2"/>
          </p:cNvCxnSpPr>
          <p:nvPr/>
        </p:nvCxnSpPr>
        <p:spPr>
          <a:xfrm flipH="1">
            <a:off x="2751163" y="4168140"/>
            <a:ext cx="70944" cy="18415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2" name="楕円 111">
            <a:extLst>
              <a:ext uri="{FF2B5EF4-FFF2-40B4-BE49-F238E27FC236}">
                <a16:creationId xmlns:a16="http://schemas.microsoft.com/office/drawing/2014/main" id="{938D5EFD-EB1B-56D2-F9AB-DCBF2A49175C}"/>
              </a:ext>
            </a:extLst>
          </p:cNvPr>
          <p:cNvSpPr/>
          <p:nvPr/>
        </p:nvSpPr>
        <p:spPr>
          <a:xfrm>
            <a:off x="3302903" y="11391149"/>
            <a:ext cx="360000" cy="360000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" name="楕円 112">
            <a:extLst>
              <a:ext uri="{FF2B5EF4-FFF2-40B4-BE49-F238E27FC236}">
                <a16:creationId xmlns:a16="http://schemas.microsoft.com/office/drawing/2014/main" id="{266A2E3B-5169-2505-4080-8D5369A5F1FC}"/>
              </a:ext>
            </a:extLst>
          </p:cNvPr>
          <p:cNvSpPr/>
          <p:nvPr/>
        </p:nvSpPr>
        <p:spPr>
          <a:xfrm>
            <a:off x="3956953" y="11397499"/>
            <a:ext cx="360000" cy="360000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" name="二等辺三角形 113">
            <a:extLst>
              <a:ext uri="{FF2B5EF4-FFF2-40B4-BE49-F238E27FC236}">
                <a16:creationId xmlns:a16="http://schemas.microsoft.com/office/drawing/2014/main" id="{8BF8A8BA-2FEA-AE72-7211-02D507854E79}"/>
              </a:ext>
            </a:extLst>
          </p:cNvPr>
          <p:cNvSpPr/>
          <p:nvPr/>
        </p:nvSpPr>
        <p:spPr>
          <a:xfrm>
            <a:off x="3783303" y="11308599"/>
            <a:ext cx="360000" cy="268900"/>
          </a:xfrm>
          <a:prstGeom prst="triangl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" name="二等辺三角形 114">
            <a:extLst>
              <a:ext uri="{FF2B5EF4-FFF2-40B4-BE49-F238E27FC236}">
                <a16:creationId xmlns:a16="http://schemas.microsoft.com/office/drawing/2014/main" id="{EC05DBA5-C283-77F2-6BA9-9CE5A42B00DF}"/>
              </a:ext>
            </a:extLst>
          </p:cNvPr>
          <p:cNvSpPr/>
          <p:nvPr/>
        </p:nvSpPr>
        <p:spPr>
          <a:xfrm flipV="1">
            <a:off x="3605503" y="11308599"/>
            <a:ext cx="360000" cy="268900"/>
          </a:xfrm>
          <a:prstGeom prst="triangl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16" name="直線コネクタ 115">
            <a:extLst>
              <a:ext uri="{FF2B5EF4-FFF2-40B4-BE49-F238E27FC236}">
                <a16:creationId xmlns:a16="http://schemas.microsoft.com/office/drawing/2014/main" id="{E58054D4-4CC0-A076-1ED4-1DB5E27FC6EF}"/>
              </a:ext>
            </a:extLst>
          </p:cNvPr>
          <p:cNvCxnSpPr/>
          <p:nvPr/>
        </p:nvCxnSpPr>
        <p:spPr>
          <a:xfrm flipH="1">
            <a:off x="3518803" y="11124449"/>
            <a:ext cx="144100" cy="39370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7" name="直線コネクタ 116">
            <a:extLst>
              <a:ext uri="{FF2B5EF4-FFF2-40B4-BE49-F238E27FC236}">
                <a16:creationId xmlns:a16="http://schemas.microsoft.com/office/drawing/2014/main" id="{FA9D5945-022D-44A0-CA88-16DEAA79B7B3}"/>
              </a:ext>
            </a:extLst>
          </p:cNvPr>
          <p:cNvCxnSpPr/>
          <p:nvPr/>
        </p:nvCxnSpPr>
        <p:spPr>
          <a:xfrm>
            <a:off x="3662903" y="11124449"/>
            <a:ext cx="19245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8" name="直線コネクタ 117">
            <a:extLst>
              <a:ext uri="{FF2B5EF4-FFF2-40B4-BE49-F238E27FC236}">
                <a16:creationId xmlns:a16="http://schemas.microsoft.com/office/drawing/2014/main" id="{588CA0FE-95E0-24BD-8275-AA7A239A433C}"/>
              </a:ext>
            </a:extLst>
          </p:cNvPr>
          <p:cNvCxnSpPr>
            <a:cxnSpLocks/>
            <a:stCxn id="115" idx="4"/>
          </p:cNvCxnSpPr>
          <p:nvPr/>
        </p:nvCxnSpPr>
        <p:spPr>
          <a:xfrm flipV="1">
            <a:off x="3965503" y="11193029"/>
            <a:ext cx="86700" cy="11557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9" name="楕円 118">
            <a:extLst>
              <a:ext uri="{FF2B5EF4-FFF2-40B4-BE49-F238E27FC236}">
                <a16:creationId xmlns:a16="http://schemas.microsoft.com/office/drawing/2014/main" id="{2BB6355A-8588-1B7A-9C43-CF00A0CB9F49}"/>
              </a:ext>
            </a:extLst>
          </p:cNvPr>
          <p:cNvSpPr/>
          <p:nvPr/>
        </p:nvSpPr>
        <p:spPr>
          <a:xfrm>
            <a:off x="3956953" y="11124449"/>
            <a:ext cx="186350" cy="6857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20" name="直線コネクタ 119">
            <a:extLst>
              <a:ext uri="{FF2B5EF4-FFF2-40B4-BE49-F238E27FC236}">
                <a16:creationId xmlns:a16="http://schemas.microsoft.com/office/drawing/2014/main" id="{A076C309-3AFC-CE59-4CB8-72D2BBDCA07A}"/>
              </a:ext>
            </a:extLst>
          </p:cNvPr>
          <p:cNvCxnSpPr/>
          <p:nvPr/>
        </p:nvCxnSpPr>
        <p:spPr>
          <a:xfrm>
            <a:off x="3773143" y="11462269"/>
            <a:ext cx="0" cy="21600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1" name="直線コネクタ 120">
            <a:extLst>
              <a:ext uri="{FF2B5EF4-FFF2-40B4-BE49-F238E27FC236}">
                <a16:creationId xmlns:a16="http://schemas.microsoft.com/office/drawing/2014/main" id="{5F87CBFC-BC66-2208-DDDB-311F2AEA845A}"/>
              </a:ext>
            </a:extLst>
          </p:cNvPr>
          <p:cNvCxnSpPr/>
          <p:nvPr/>
        </p:nvCxnSpPr>
        <p:spPr>
          <a:xfrm>
            <a:off x="3724543" y="11447029"/>
            <a:ext cx="14224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2" name="直線コネクタ 121">
            <a:extLst>
              <a:ext uri="{FF2B5EF4-FFF2-40B4-BE49-F238E27FC236}">
                <a16:creationId xmlns:a16="http://schemas.microsoft.com/office/drawing/2014/main" id="{E843D828-9817-D847-C93D-DD187F5F2371}"/>
              </a:ext>
            </a:extLst>
          </p:cNvPr>
          <p:cNvCxnSpPr/>
          <p:nvPr/>
        </p:nvCxnSpPr>
        <p:spPr>
          <a:xfrm>
            <a:off x="3724543" y="11680709"/>
            <a:ext cx="14224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3" name="楕円 122">
            <a:extLst>
              <a:ext uri="{FF2B5EF4-FFF2-40B4-BE49-F238E27FC236}">
                <a16:creationId xmlns:a16="http://schemas.microsoft.com/office/drawing/2014/main" id="{C4BC4042-08DB-00D6-CE3E-E2E5A7DDF97A}"/>
              </a:ext>
            </a:extLst>
          </p:cNvPr>
          <p:cNvSpPr/>
          <p:nvPr/>
        </p:nvSpPr>
        <p:spPr>
          <a:xfrm>
            <a:off x="1232803" y="6190499"/>
            <a:ext cx="360000" cy="360000"/>
          </a:xfrm>
          <a:prstGeom prst="ellipse">
            <a:avLst/>
          </a:prstGeom>
          <a:noFill/>
          <a:ln w="190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" name="楕円 123">
            <a:extLst>
              <a:ext uri="{FF2B5EF4-FFF2-40B4-BE49-F238E27FC236}">
                <a16:creationId xmlns:a16="http://schemas.microsoft.com/office/drawing/2014/main" id="{59FA8179-D002-AFD4-CB15-1C29F6040E0B}"/>
              </a:ext>
            </a:extLst>
          </p:cNvPr>
          <p:cNvSpPr/>
          <p:nvPr/>
        </p:nvSpPr>
        <p:spPr>
          <a:xfrm>
            <a:off x="1886853" y="6196849"/>
            <a:ext cx="360000" cy="360000"/>
          </a:xfrm>
          <a:prstGeom prst="ellipse">
            <a:avLst/>
          </a:prstGeom>
          <a:noFill/>
          <a:ln w="190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" name="二等辺三角形 124">
            <a:extLst>
              <a:ext uri="{FF2B5EF4-FFF2-40B4-BE49-F238E27FC236}">
                <a16:creationId xmlns:a16="http://schemas.microsoft.com/office/drawing/2014/main" id="{D0D1E285-21E4-C9DB-5C61-40DE4512C40E}"/>
              </a:ext>
            </a:extLst>
          </p:cNvPr>
          <p:cNvSpPr/>
          <p:nvPr/>
        </p:nvSpPr>
        <p:spPr>
          <a:xfrm>
            <a:off x="1713203" y="6107949"/>
            <a:ext cx="360000" cy="268900"/>
          </a:xfrm>
          <a:prstGeom prst="triangle">
            <a:avLst/>
          </a:prstGeom>
          <a:noFill/>
          <a:ln w="190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" name="二等辺三角形 125">
            <a:extLst>
              <a:ext uri="{FF2B5EF4-FFF2-40B4-BE49-F238E27FC236}">
                <a16:creationId xmlns:a16="http://schemas.microsoft.com/office/drawing/2014/main" id="{C0B6FF58-E906-D778-1DAE-0056BF4F74F4}"/>
              </a:ext>
            </a:extLst>
          </p:cNvPr>
          <p:cNvSpPr/>
          <p:nvPr/>
        </p:nvSpPr>
        <p:spPr>
          <a:xfrm flipV="1">
            <a:off x="1535403" y="6107949"/>
            <a:ext cx="360000" cy="268900"/>
          </a:xfrm>
          <a:prstGeom prst="triangle">
            <a:avLst/>
          </a:prstGeom>
          <a:noFill/>
          <a:ln w="190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27" name="直線コネクタ 126">
            <a:extLst>
              <a:ext uri="{FF2B5EF4-FFF2-40B4-BE49-F238E27FC236}">
                <a16:creationId xmlns:a16="http://schemas.microsoft.com/office/drawing/2014/main" id="{864C7D9C-6366-48C6-659B-B3C8B16DF4E8}"/>
              </a:ext>
            </a:extLst>
          </p:cNvPr>
          <p:cNvCxnSpPr>
            <a:cxnSpLocks/>
            <a:stCxn id="126" idx="2"/>
          </p:cNvCxnSpPr>
          <p:nvPr/>
        </p:nvCxnSpPr>
        <p:spPr>
          <a:xfrm flipH="1">
            <a:off x="1448703" y="6107949"/>
            <a:ext cx="86700" cy="228600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8" name="直線コネクタ 127">
            <a:extLst>
              <a:ext uri="{FF2B5EF4-FFF2-40B4-BE49-F238E27FC236}">
                <a16:creationId xmlns:a16="http://schemas.microsoft.com/office/drawing/2014/main" id="{59D34401-2701-1841-888F-D2AB69C27EAB}"/>
              </a:ext>
            </a:extLst>
          </p:cNvPr>
          <p:cNvCxnSpPr/>
          <p:nvPr/>
        </p:nvCxnSpPr>
        <p:spPr>
          <a:xfrm>
            <a:off x="1592803" y="5923799"/>
            <a:ext cx="19245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9" name="直線コネクタ 128">
            <a:extLst>
              <a:ext uri="{FF2B5EF4-FFF2-40B4-BE49-F238E27FC236}">
                <a16:creationId xmlns:a16="http://schemas.microsoft.com/office/drawing/2014/main" id="{457B1D78-9308-1A20-C8D0-0884A9B66DA6}"/>
              </a:ext>
            </a:extLst>
          </p:cNvPr>
          <p:cNvCxnSpPr>
            <a:cxnSpLocks/>
            <a:stCxn id="126" idx="4"/>
          </p:cNvCxnSpPr>
          <p:nvPr/>
        </p:nvCxnSpPr>
        <p:spPr>
          <a:xfrm flipV="1">
            <a:off x="1895403" y="5992379"/>
            <a:ext cx="86700" cy="115570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0" name="楕円 129">
            <a:extLst>
              <a:ext uri="{FF2B5EF4-FFF2-40B4-BE49-F238E27FC236}">
                <a16:creationId xmlns:a16="http://schemas.microsoft.com/office/drawing/2014/main" id="{70572622-0097-1BC0-C30A-E7503FFCA2FD}"/>
              </a:ext>
            </a:extLst>
          </p:cNvPr>
          <p:cNvSpPr/>
          <p:nvPr/>
        </p:nvSpPr>
        <p:spPr>
          <a:xfrm>
            <a:off x="1886853" y="5923799"/>
            <a:ext cx="186350" cy="68578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31" name="直線コネクタ 130">
            <a:extLst>
              <a:ext uri="{FF2B5EF4-FFF2-40B4-BE49-F238E27FC236}">
                <a16:creationId xmlns:a16="http://schemas.microsoft.com/office/drawing/2014/main" id="{14E657EC-D1D6-D887-47C8-7EF0FF0CE207}"/>
              </a:ext>
            </a:extLst>
          </p:cNvPr>
          <p:cNvCxnSpPr/>
          <p:nvPr/>
        </p:nvCxnSpPr>
        <p:spPr>
          <a:xfrm>
            <a:off x="1703043" y="6261619"/>
            <a:ext cx="0" cy="216000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2" name="直線コネクタ 131">
            <a:extLst>
              <a:ext uri="{FF2B5EF4-FFF2-40B4-BE49-F238E27FC236}">
                <a16:creationId xmlns:a16="http://schemas.microsoft.com/office/drawing/2014/main" id="{7CF76D2E-3D23-76C7-7F03-4FCC8AF81651}"/>
              </a:ext>
            </a:extLst>
          </p:cNvPr>
          <p:cNvCxnSpPr/>
          <p:nvPr/>
        </p:nvCxnSpPr>
        <p:spPr>
          <a:xfrm>
            <a:off x="1654443" y="6246379"/>
            <a:ext cx="142240" cy="0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3" name="直線コネクタ 132">
            <a:extLst>
              <a:ext uri="{FF2B5EF4-FFF2-40B4-BE49-F238E27FC236}">
                <a16:creationId xmlns:a16="http://schemas.microsoft.com/office/drawing/2014/main" id="{0D172D70-B20F-BB73-1DB8-EA913D332944}"/>
              </a:ext>
            </a:extLst>
          </p:cNvPr>
          <p:cNvCxnSpPr/>
          <p:nvPr/>
        </p:nvCxnSpPr>
        <p:spPr>
          <a:xfrm>
            <a:off x="1654443" y="6480059"/>
            <a:ext cx="142240" cy="0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6" name="直線コネクタ 135">
            <a:extLst>
              <a:ext uri="{FF2B5EF4-FFF2-40B4-BE49-F238E27FC236}">
                <a16:creationId xmlns:a16="http://schemas.microsoft.com/office/drawing/2014/main" id="{DE7AB8E0-4CA0-8C39-0F5F-882B90EE2E03}"/>
              </a:ext>
            </a:extLst>
          </p:cNvPr>
          <p:cNvCxnSpPr>
            <a:cxnSpLocks/>
          </p:cNvCxnSpPr>
          <p:nvPr/>
        </p:nvCxnSpPr>
        <p:spPr>
          <a:xfrm flipH="1">
            <a:off x="1531253" y="5917449"/>
            <a:ext cx="86700" cy="2286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7" name="楕円 136">
            <a:extLst>
              <a:ext uri="{FF2B5EF4-FFF2-40B4-BE49-F238E27FC236}">
                <a16:creationId xmlns:a16="http://schemas.microsoft.com/office/drawing/2014/main" id="{5AC9DA07-228F-4D26-64C9-A53AC975F755}"/>
              </a:ext>
            </a:extLst>
          </p:cNvPr>
          <p:cNvSpPr/>
          <p:nvPr/>
        </p:nvSpPr>
        <p:spPr>
          <a:xfrm>
            <a:off x="2604403" y="6171449"/>
            <a:ext cx="360000" cy="360000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8" name="楕円 137">
            <a:extLst>
              <a:ext uri="{FF2B5EF4-FFF2-40B4-BE49-F238E27FC236}">
                <a16:creationId xmlns:a16="http://schemas.microsoft.com/office/drawing/2014/main" id="{BC63BBD2-3FF3-DDFC-A970-E88C5A337306}"/>
              </a:ext>
            </a:extLst>
          </p:cNvPr>
          <p:cNvSpPr/>
          <p:nvPr/>
        </p:nvSpPr>
        <p:spPr>
          <a:xfrm>
            <a:off x="3258453" y="6177799"/>
            <a:ext cx="360000" cy="360000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9" name="二等辺三角形 138">
            <a:extLst>
              <a:ext uri="{FF2B5EF4-FFF2-40B4-BE49-F238E27FC236}">
                <a16:creationId xmlns:a16="http://schemas.microsoft.com/office/drawing/2014/main" id="{34718D07-B0B8-7FC1-2CB6-C3F83B98DDAB}"/>
              </a:ext>
            </a:extLst>
          </p:cNvPr>
          <p:cNvSpPr/>
          <p:nvPr/>
        </p:nvSpPr>
        <p:spPr>
          <a:xfrm>
            <a:off x="3084803" y="6088899"/>
            <a:ext cx="360000" cy="268900"/>
          </a:xfrm>
          <a:prstGeom prst="triangl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0" name="二等辺三角形 139">
            <a:extLst>
              <a:ext uri="{FF2B5EF4-FFF2-40B4-BE49-F238E27FC236}">
                <a16:creationId xmlns:a16="http://schemas.microsoft.com/office/drawing/2014/main" id="{F316CEEF-7E25-1A88-EBC8-5B57970CD319}"/>
              </a:ext>
            </a:extLst>
          </p:cNvPr>
          <p:cNvSpPr/>
          <p:nvPr/>
        </p:nvSpPr>
        <p:spPr>
          <a:xfrm flipV="1">
            <a:off x="2907003" y="6088899"/>
            <a:ext cx="360000" cy="268900"/>
          </a:xfrm>
          <a:prstGeom prst="triangl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41" name="直線コネクタ 140">
            <a:extLst>
              <a:ext uri="{FF2B5EF4-FFF2-40B4-BE49-F238E27FC236}">
                <a16:creationId xmlns:a16="http://schemas.microsoft.com/office/drawing/2014/main" id="{C9517DB2-F07E-12B5-FB65-D0ADED0920C2}"/>
              </a:ext>
            </a:extLst>
          </p:cNvPr>
          <p:cNvCxnSpPr/>
          <p:nvPr/>
        </p:nvCxnSpPr>
        <p:spPr>
          <a:xfrm flipH="1">
            <a:off x="2820303" y="5904749"/>
            <a:ext cx="144100" cy="39370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2" name="直線コネクタ 141">
            <a:extLst>
              <a:ext uri="{FF2B5EF4-FFF2-40B4-BE49-F238E27FC236}">
                <a16:creationId xmlns:a16="http://schemas.microsoft.com/office/drawing/2014/main" id="{9F8F7CBF-140A-417E-ABF7-625A970C8E18}"/>
              </a:ext>
            </a:extLst>
          </p:cNvPr>
          <p:cNvCxnSpPr/>
          <p:nvPr/>
        </p:nvCxnSpPr>
        <p:spPr>
          <a:xfrm>
            <a:off x="2964403" y="5904749"/>
            <a:ext cx="19245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3" name="直線コネクタ 142">
            <a:extLst>
              <a:ext uri="{FF2B5EF4-FFF2-40B4-BE49-F238E27FC236}">
                <a16:creationId xmlns:a16="http://schemas.microsoft.com/office/drawing/2014/main" id="{0D5CC760-F489-B41A-36BF-D575506A6FAC}"/>
              </a:ext>
            </a:extLst>
          </p:cNvPr>
          <p:cNvCxnSpPr>
            <a:cxnSpLocks/>
            <a:stCxn id="140" idx="4"/>
          </p:cNvCxnSpPr>
          <p:nvPr/>
        </p:nvCxnSpPr>
        <p:spPr>
          <a:xfrm flipV="1">
            <a:off x="3267003" y="5973329"/>
            <a:ext cx="86700" cy="11557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4" name="楕円 143">
            <a:extLst>
              <a:ext uri="{FF2B5EF4-FFF2-40B4-BE49-F238E27FC236}">
                <a16:creationId xmlns:a16="http://schemas.microsoft.com/office/drawing/2014/main" id="{01E21E6B-E102-5758-1B1B-404FE60BBBF2}"/>
              </a:ext>
            </a:extLst>
          </p:cNvPr>
          <p:cNvSpPr/>
          <p:nvPr/>
        </p:nvSpPr>
        <p:spPr>
          <a:xfrm>
            <a:off x="3258453" y="5904749"/>
            <a:ext cx="186350" cy="6857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45" name="直線コネクタ 144">
            <a:extLst>
              <a:ext uri="{FF2B5EF4-FFF2-40B4-BE49-F238E27FC236}">
                <a16:creationId xmlns:a16="http://schemas.microsoft.com/office/drawing/2014/main" id="{B1D17535-DD29-35DE-DDF1-707F5A347437}"/>
              </a:ext>
            </a:extLst>
          </p:cNvPr>
          <p:cNvCxnSpPr/>
          <p:nvPr/>
        </p:nvCxnSpPr>
        <p:spPr>
          <a:xfrm>
            <a:off x="3074643" y="6242569"/>
            <a:ext cx="0" cy="21600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6" name="直線コネクタ 145">
            <a:extLst>
              <a:ext uri="{FF2B5EF4-FFF2-40B4-BE49-F238E27FC236}">
                <a16:creationId xmlns:a16="http://schemas.microsoft.com/office/drawing/2014/main" id="{965602AF-9F2E-1FCE-8C86-4F107A105525}"/>
              </a:ext>
            </a:extLst>
          </p:cNvPr>
          <p:cNvCxnSpPr/>
          <p:nvPr/>
        </p:nvCxnSpPr>
        <p:spPr>
          <a:xfrm>
            <a:off x="3026043" y="6227329"/>
            <a:ext cx="14224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7" name="直線コネクタ 146">
            <a:extLst>
              <a:ext uri="{FF2B5EF4-FFF2-40B4-BE49-F238E27FC236}">
                <a16:creationId xmlns:a16="http://schemas.microsoft.com/office/drawing/2014/main" id="{89010064-4C57-CAF8-FFDE-D9F0180E9337}"/>
              </a:ext>
            </a:extLst>
          </p:cNvPr>
          <p:cNvCxnSpPr/>
          <p:nvPr/>
        </p:nvCxnSpPr>
        <p:spPr>
          <a:xfrm>
            <a:off x="3026043" y="6461009"/>
            <a:ext cx="14224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8" name="直線コネクタ 147">
            <a:extLst>
              <a:ext uri="{FF2B5EF4-FFF2-40B4-BE49-F238E27FC236}">
                <a16:creationId xmlns:a16="http://schemas.microsoft.com/office/drawing/2014/main" id="{8428D226-B2EE-F57D-9800-E2C67FE67578}"/>
              </a:ext>
            </a:extLst>
          </p:cNvPr>
          <p:cNvCxnSpPr>
            <a:cxnSpLocks/>
          </p:cNvCxnSpPr>
          <p:nvPr/>
        </p:nvCxnSpPr>
        <p:spPr>
          <a:xfrm flipH="1">
            <a:off x="1428131" y="6844458"/>
            <a:ext cx="97305" cy="27178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9" name="直線コネクタ 148">
            <a:extLst>
              <a:ext uri="{FF2B5EF4-FFF2-40B4-BE49-F238E27FC236}">
                <a16:creationId xmlns:a16="http://schemas.microsoft.com/office/drawing/2014/main" id="{E6800261-6499-C619-088C-B377B1B58041}"/>
              </a:ext>
            </a:extLst>
          </p:cNvPr>
          <p:cNvCxnSpPr>
            <a:cxnSpLocks/>
          </p:cNvCxnSpPr>
          <p:nvPr/>
        </p:nvCxnSpPr>
        <p:spPr>
          <a:xfrm>
            <a:off x="1525436" y="6844458"/>
            <a:ext cx="19245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0" name="楕円 149">
            <a:extLst>
              <a:ext uri="{FF2B5EF4-FFF2-40B4-BE49-F238E27FC236}">
                <a16:creationId xmlns:a16="http://schemas.microsoft.com/office/drawing/2014/main" id="{4EE73055-E9EA-444C-4ED3-C8BE65EA049B}"/>
              </a:ext>
            </a:extLst>
          </p:cNvPr>
          <p:cNvSpPr/>
          <p:nvPr/>
        </p:nvSpPr>
        <p:spPr>
          <a:xfrm>
            <a:off x="2617103" y="7035049"/>
            <a:ext cx="360000" cy="360000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1" name="楕円 150">
            <a:extLst>
              <a:ext uri="{FF2B5EF4-FFF2-40B4-BE49-F238E27FC236}">
                <a16:creationId xmlns:a16="http://schemas.microsoft.com/office/drawing/2014/main" id="{99E8A943-F09A-3AD3-2104-F47AADDFD553}"/>
              </a:ext>
            </a:extLst>
          </p:cNvPr>
          <p:cNvSpPr/>
          <p:nvPr/>
        </p:nvSpPr>
        <p:spPr>
          <a:xfrm>
            <a:off x="3271153" y="7041399"/>
            <a:ext cx="360000" cy="360000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2" name="二等辺三角形 151">
            <a:extLst>
              <a:ext uri="{FF2B5EF4-FFF2-40B4-BE49-F238E27FC236}">
                <a16:creationId xmlns:a16="http://schemas.microsoft.com/office/drawing/2014/main" id="{F7B28091-3BD7-C964-019F-1D5F75EF6322}"/>
              </a:ext>
            </a:extLst>
          </p:cNvPr>
          <p:cNvSpPr/>
          <p:nvPr/>
        </p:nvSpPr>
        <p:spPr>
          <a:xfrm>
            <a:off x="3097503" y="6952499"/>
            <a:ext cx="360000" cy="268900"/>
          </a:xfrm>
          <a:prstGeom prst="triangl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3" name="二等辺三角形 152">
            <a:extLst>
              <a:ext uri="{FF2B5EF4-FFF2-40B4-BE49-F238E27FC236}">
                <a16:creationId xmlns:a16="http://schemas.microsoft.com/office/drawing/2014/main" id="{E2D1823C-C61E-7E5D-0C71-FB72152ACFCC}"/>
              </a:ext>
            </a:extLst>
          </p:cNvPr>
          <p:cNvSpPr/>
          <p:nvPr/>
        </p:nvSpPr>
        <p:spPr>
          <a:xfrm flipV="1">
            <a:off x="2919703" y="6952499"/>
            <a:ext cx="360000" cy="268900"/>
          </a:xfrm>
          <a:prstGeom prst="triangl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54" name="直線コネクタ 153">
            <a:extLst>
              <a:ext uri="{FF2B5EF4-FFF2-40B4-BE49-F238E27FC236}">
                <a16:creationId xmlns:a16="http://schemas.microsoft.com/office/drawing/2014/main" id="{451E25B5-FAC8-77EF-EB64-F5F2451712CA}"/>
              </a:ext>
            </a:extLst>
          </p:cNvPr>
          <p:cNvCxnSpPr/>
          <p:nvPr/>
        </p:nvCxnSpPr>
        <p:spPr>
          <a:xfrm flipH="1">
            <a:off x="2833003" y="6768349"/>
            <a:ext cx="144100" cy="39370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5" name="直線コネクタ 154">
            <a:extLst>
              <a:ext uri="{FF2B5EF4-FFF2-40B4-BE49-F238E27FC236}">
                <a16:creationId xmlns:a16="http://schemas.microsoft.com/office/drawing/2014/main" id="{E215D6D6-577A-6F8B-26CC-2057ECF3CF44}"/>
              </a:ext>
            </a:extLst>
          </p:cNvPr>
          <p:cNvCxnSpPr/>
          <p:nvPr/>
        </p:nvCxnSpPr>
        <p:spPr>
          <a:xfrm>
            <a:off x="2977103" y="6768349"/>
            <a:ext cx="19245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6" name="直線コネクタ 155">
            <a:extLst>
              <a:ext uri="{FF2B5EF4-FFF2-40B4-BE49-F238E27FC236}">
                <a16:creationId xmlns:a16="http://schemas.microsoft.com/office/drawing/2014/main" id="{B56C76F9-1406-EF4F-F188-983418781AAD}"/>
              </a:ext>
            </a:extLst>
          </p:cNvPr>
          <p:cNvCxnSpPr>
            <a:cxnSpLocks/>
            <a:stCxn id="153" idx="4"/>
          </p:cNvCxnSpPr>
          <p:nvPr/>
        </p:nvCxnSpPr>
        <p:spPr>
          <a:xfrm flipV="1">
            <a:off x="3279703" y="6836929"/>
            <a:ext cx="86700" cy="11557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7" name="楕円 156">
            <a:extLst>
              <a:ext uri="{FF2B5EF4-FFF2-40B4-BE49-F238E27FC236}">
                <a16:creationId xmlns:a16="http://schemas.microsoft.com/office/drawing/2014/main" id="{210778D8-2303-418A-A8CA-E81C20FE185C}"/>
              </a:ext>
            </a:extLst>
          </p:cNvPr>
          <p:cNvSpPr/>
          <p:nvPr/>
        </p:nvSpPr>
        <p:spPr>
          <a:xfrm>
            <a:off x="3271153" y="6768349"/>
            <a:ext cx="186350" cy="6857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58" name="直線コネクタ 157">
            <a:extLst>
              <a:ext uri="{FF2B5EF4-FFF2-40B4-BE49-F238E27FC236}">
                <a16:creationId xmlns:a16="http://schemas.microsoft.com/office/drawing/2014/main" id="{7BA83A77-3B0D-2831-EB01-914B06E4236C}"/>
              </a:ext>
            </a:extLst>
          </p:cNvPr>
          <p:cNvCxnSpPr/>
          <p:nvPr/>
        </p:nvCxnSpPr>
        <p:spPr>
          <a:xfrm>
            <a:off x="3087343" y="7106169"/>
            <a:ext cx="0" cy="21600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9" name="直線コネクタ 158">
            <a:extLst>
              <a:ext uri="{FF2B5EF4-FFF2-40B4-BE49-F238E27FC236}">
                <a16:creationId xmlns:a16="http://schemas.microsoft.com/office/drawing/2014/main" id="{A3E39813-E524-81A8-78E9-36151431D100}"/>
              </a:ext>
            </a:extLst>
          </p:cNvPr>
          <p:cNvCxnSpPr/>
          <p:nvPr/>
        </p:nvCxnSpPr>
        <p:spPr>
          <a:xfrm>
            <a:off x="3038743" y="7090929"/>
            <a:ext cx="14224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0" name="直線コネクタ 159">
            <a:extLst>
              <a:ext uri="{FF2B5EF4-FFF2-40B4-BE49-F238E27FC236}">
                <a16:creationId xmlns:a16="http://schemas.microsoft.com/office/drawing/2014/main" id="{C80DD3B3-1D31-78BF-4F3B-D253956498E4}"/>
              </a:ext>
            </a:extLst>
          </p:cNvPr>
          <p:cNvCxnSpPr/>
          <p:nvPr/>
        </p:nvCxnSpPr>
        <p:spPr>
          <a:xfrm>
            <a:off x="3038743" y="7324609"/>
            <a:ext cx="14224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1" name="直線コネクタ 160">
            <a:extLst>
              <a:ext uri="{FF2B5EF4-FFF2-40B4-BE49-F238E27FC236}">
                <a16:creationId xmlns:a16="http://schemas.microsoft.com/office/drawing/2014/main" id="{CE76F248-2F27-67C5-0444-3E7FADFFD267}"/>
              </a:ext>
            </a:extLst>
          </p:cNvPr>
          <p:cNvCxnSpPr>
            <a:cxnSpLocks/>
          </p:cNvCxnSpPr>
          <p:nvPr/>
        </p:nvCxnSpPr>
        <p:spPr>
          <a:xfrm flipH="1">
            <a:off x="1434481" y="7733458"/>
            <a:ext cx="97305" cy="27178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2" name="直線コネクタ 161">
            <a:extLst>
              <a:ext uri="{FF2B5EF4-FFF2-40B4-BE49-F238E27FC236}">
                <a16:creationId xmlns:a16="http://schemas.microsoft.com/office/drawing/2014/main" id="{83F24632-9FDC-3871-7C76-9B44613CCB67}"/>
              </a:ext>
            </a:extLst>
          </p:cNvPr>
          <p:cNvCxnSpPr>
            <a:cxnSpLocks/>
          </p:cNvCxnSpPr>
          <p:nvPr/>
        </p:nvCxnSpPr>
        <p:spPr>
          <a:xfrm>
            <a:off x="1531786" y="7733458"/>
            <a:ext cx="19245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5" name="楕円 164">
            <a:extLst>
              <a:ext uri="{FF2B5EF4-FFF2-40B4-BE49-F238E27FC236}">
                <a16:creationId xmlns:a16="http://schemas.microsoft.com/office/drawing/2014/main" id="{D4A61179-FA4D-B72A-5AA7-78328A4D4FF5}"/>
              </a:ext>
            </a:extLst>
          </p:cNvPr>
          <p:cNvSpPr/>
          <p:nvPr/>
        </p:nvSpPr>
        <p:spPr>
          <a:xfrm>
            <a:off x="2598053" y="7993899"/>
            <a:ext cx="360000" cy="360000"/>
          </a:xfrm>
          <a:prstGeom prst="ellipse">
            <a:avLst/>
          </a:prstGeom>
          <a:noFill/>
          <a:ln w="19050"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6" name="楕円 165">
            <a:extLst>
              <a:ext uri="{FF2B5EF4-FFF2-40B4-BE49-F238E27FC236}">
                <a16:creationId xmlns:a16="http://schemas.microsoft.com/office/drawing/2014/main" id="{E391F56C-E26C-0DBC-3BE3-F22A7750C8EC}"/>
              </a:ext>
            </a:extLst>
          </p:cNvPr>
          <p:cNvSpPr/>
          <p:nvPr/>
        </p:nvSpPr>
        <p:spPr>
          <a:xfrm>
            <a:off x="3252103" y="8000249"/>
            <a:ext cx="360000" cy="360000"/>
          </a:xfrm>
          <a:prstGeom prst="ellipse">
            <a:avLst/>
          </a:prstGeom>
          <a:noFill/>
          <a:ln w="19050"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7" name="二等辺三角形 166">
            <a:extLst>
              <a:ext uri="{FF2B5EF4-FFF2-40B4-BE49-F238E27FC236}">
                <a16:creationId xmlns:a16="http://schemas.microsoft.com/office/drawing/2014/main" id="{4059560C-671B-21FF-2151-73C38198664D}"/>
              </a:ext>
            </a:extLst>
          </p:cNvPr>
          <p:cNvSpPr/>
          <p:nvPr/>
        </p:nvSpPr>
        <p:spPr>
          <a:xfrm>
            <a:off x="3078453" y="7911349"/>
            <a:ext cx="360000" cy="268900"/>
          </a:xfrm>
          <a:prstGeom prst="triangle">
            <a:avLst/>
          </a:prstGeom>
          <a:noFill/>
          <a:ln w="19050"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8" name="二等辺三角形 167">
            <a:extLst>
              <a:ext uri="{FF2B5EF4-FFF2-40B4-BE49-F238E27FC236}">
                <a16:creationId xmlns:a16="http://schemas.microsoft.com/office/drawing/2014/main" id="{64E9DF26-F0B4-8E1C-1586-553C306CE232}"/>
              </a:ext>
            </a:extLst>
          </p:cNvPr>
          <p:cNvSpPr/>
          <p:nvPr/>
        </p:nvSpPr>
        <p:spPr>
          <a:xfrm flipV="1">
            <a:off x="2900653" y="7911349"/>
            <a:ext cx="360000" cy="268900"/>
          </a:xfrm>
          <a:prstGeom prst="triangle">
            <a:avLst/>
          </a:prstGeom>
          <a:noFill/>
          <a:ln w="19050"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69" name="直線コネクタ 168">
            <a:extLst>
              <a:ext uri="{FF2B5EF4-FFF2-40B4-BE49-F238E27FC236}">
                <a16:creationId xmlns:a16="http://schemas.microsoft.com/office/drawing/2014/main" id="{61728213-C400-D28D-9157-5AD4256FAEF7}"/>
              </a:ext>
            </a:extLst>
          </p:cNvPr>
          <p:cNvCxnSpPr>
            <a:cxnSpLocks/>
            <a:stCxn id="168" idx="2"/>
          </p:cNvCxnSpPr>
          <p:nvPr/>
        </p:nvCxnSpPr>
        <p:spPr>
          <a:xfrm flipH="1">
            <a:off x="2813953" y="7911349"/>
            <a:ext cx="86700" cy="209550"/>
          </a:xfrm>
          <a:prstGeom prst="line">
            <a:avLst/>
          </a:prstGeom>
          <a:ln w="19050">
            <a:solidFill>
              <a:schemeClr val="bg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0" name="直線コネクタ 169">
            <a:extLst>
              <a:ext uri="{FF2B5EF4-FFF2-40B4-BE49-F238E27FC236}">
                <a16:creationId xmlns:a16="http://schemas.microsoft.com/office/drawing/2014/main" id="{44394550-BFC9-52D1-419E-43AF9B5678B9}"/>
              </a:ext>
            </a:extLst>
          </p:cNvPr>
          <p:cNvCxnSpPr/>
          <p:nvPr/>
        </p:nvCxnSpPr>
        <p:spPr>
          <a:xfrm>
            <a:off x="2958053" y="7727199"/>
            <a:ext cx="19245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1" name="直線コネクタ 170">
            <a:extLst>
              <a:ext uri="{FF2B5EF4-FFF2-40B4-BE49-F238E27FC236}">
                <a16:creationId xmlns:a16="http://schemas.microsoft.com/office/drawing/2014/main" id="{625992C5-E680-66CF-F287-D3D729D0851D}"/>
              </a:ext>
            </a:extLst>
          </p:cNvPr>
          <p:cNvCxnSpPr>
            <a:cxnSpLocks/>
            <a:stCxn id="168" idx="4"/>
          </p:cNvCxnSpPr>
          <p:nvPr/>
        </p:nvCxnSpPr>
        <p:spPr>
          <a:xfrm flipV="1">
            <a:off x="3260653" y="7795779"/>
            <a:ext cx="86700" cy="115570"/>
          </a:xfrm>
          <a:prstGeom prst="line">
            <a:avLst/>
          </a:prstGeom>
          <a:ln w="19050">
            <a:solidFill>
              <a:schemeClr val="bg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2" name="楕円 171">
            <a:extLst>
              <a:ext uri="{FF2B5EF4-FFF2-40B4-BE49-F238E27FC236}">
                <a16:creationId xmlns:a16="http://schemas.microsoft.com/office/drawing/2014/main" id="{D752182C-358C-9B0A-6891-5CA04E2C4E4A}"/>
              </a:ext>
            </a:extLst>
          </p:cNvPr>
          <p:cNvSpPr/>
          <p:nvPr/>
        </p:nvSpPr>
        <p:spPr>
          <a:xfrm>
            <a:off x="3252103" y="7727199"/>
            <a:ext cx="186350" cy="68578"/>
          </a:xfrm>
          <a:prstGeom prst="ellipse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73" name="直線コネクタ 172">
            <a:extLst>
              <a:ext uri="{FF2B5EF4-FFF2-40B4-BE49-F238E27FC236}">
                <a16:creationId xmlns:a16="http://schemas.microsoft.com/office/drawing/2014/main" id="{58E85003-EDE2-E762-798F-ADB3230DB4AF}"/>
              </a:ext>
            </a:extLst>
          </p:cNvPr>
          <p:cNvCxnSpPr/>
          <p:nvPr/>
        </p:nvCxnSpPr>
        <p:spPr>
          <a:xfrm>
            <a:off x="3068293" y="8065019"/>
            <a:ext cx="0" cy="216000"/>
          </a:xfrm>
          <a:prstGeom prst="line">
            <a:avLst/>
          </a:prstGeom>
          <a:ln w="19050">
            <a:solidFill>
              <a:schemeClr val="bg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4" name="直線コネクタ 173">
            <a:extLst>
              <a:ext uri="{FF2B5EF4-FFF2-40B4-BE49-F238E27FC236}">
                <a16:creationId xmlns:a16="http://schemas.microsoft.com/office/drawing/2014/main" id="{CAC00D74-2189-187E-E0C5-30AA5A44E12D}"/>
              </a:ext>
            </a:extLst>
          </p:cNvPr>
          <p:cNvCxnSpPr/>
          <p:nvPr/>
        </p:nvCxnSpPr>
        <p:spPr>
          <a:xfrm>
            <a:off x="3019693" y="8049779"/>
            <a:ext cx="142240" cy="0"/>
          </a:xfrm>
          <a:prstGeom prst="line">
            <a:avLst/>
          </a:prstGeom>
          <a:ln w="19050">
            <a:solidFill>
              <a:schemeClr val="bg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5" name="直線コネクタ 174">
            <a:extLst>
              <a:ext uri="{FF2B5EF4-FFF2-40B4-BE49-F238E27FC236}">
                <a16:creationId xmlns:a16="http://schemas.microsoft.com/office/drawing/2014/main" id="{B01569AF-2E77-D26D-EBED-AC71DEE9CB77}"/>
              </a:ext>
            </a:extLst>
          </p:cNvPr>
          <p:cNvCxnSpPr/>
          <p:nvPr/>
        </p:nvCxnSpPr>
        <p:spPr>
          <a:xfrm>
            <a:off x="3019693" y="8283459"/>
            <a:ext cx="142240" cy="0"/>
          </a:xfrm>
          <a:prstGeom prst="line">
            <a:avLst/>
          </a:prstGeom>
          <a:ln w="19050">
            <a:solidFill>
              <a:schemeClr val="bg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7" name="直線コネクタ 176">
            <a:extLst>
              <a:ext uri="{FF2B5EF4-FFF2-40B4-BE49-F238E27FC236}">
                <a16:creationId xmlns:a16="http://schemas.microsoft.com/office/drawing/2014/main" id="{C402D86F-0B76-9B21-8C4C-E349F288E14E}"/>
              </a:ext>
            </a:extLst>
          </p:cNvPr>
          <p:cNvCxnSpPr>
            <a:cxnSpLocks/>
          </p:cNvCxnSpPr>
          <p:nvPr/>
        </p:nvCxnSpPr>
        <p:spPr>
          <a:xfrm flipH="1">
            <a:off x="2877453" y="7733549"/>
            <a:ext cx="86700" cy="20955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0" name="楕円 179">
            <a:extLst>
              <a:ext uri="{FF2B5EF4-FFF2-40B4-BE49-F238E27FC236}">
                <a16:creationId xmlns:a16="http://schemas.microsoft.com/office/drawing/2014/main" id="{5ABAD6BC-3890-2473-63BF-5BD08DAF125D}"/>
              </a:ext>
            </a:extLst>
          </p:cNvPr>
          <p:cNvSpPr/>
          <p:nvPr/>
        </p:nvSpPr>
        <p:spPr>
          <a:xfrm>
            <a:off x="1194703" y="8927349"/>
            <a:ext cx="360000" cy="360000"/>
          </a:xfrm>
          <a:prstGeom prst="ellipse">
            <a:avLst/>
          </a:prstGeom>
          <a:noFill/>
          <a:ln w="19050"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1" name="楕円 180">
            <a:extLst>
              <a:ext uri="{FF2B5EF4-FFF2-40B4-BE49-F238E27FC236}">
                <a16:creationId xmlns:a16="http://schemas.microsoft.com/office/drawing/2014/main" id="{FE776AF4-FFCD-7084-66EF-F9653E059A6A}"/>
              </a:ext>
            </a:extLst>
          </p:cNvPr>
          <p:cNvSpPr/>
          <p:nvPr/>
        </p:nvSpPr>
        <p:spPr>
          <a:xfrm>
            <a:off x="1848753" y="8933699"/>
            <a:ext cx="360000" cy="360000"/>
          </a:xfrm>
          <a:prstGeom prst="ellipse">
            <a:avLst/>
          </a:prstGeom>
          <a:noFill/>
          <a:ln w="19050"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2" name="二等辺三角形 181">
            <a:extLst>
              <a:ext uri="{FF2B5EF4-FFF2-40B4-BE49-F238E27FC236}">
                <a16:creationId xmlns:a16="http://schemas.microsoft.com/office/drawing/2014/main" id="{74265512-2535-8ECD-B4BB-FCE49564D4FB}"/>
              </a:ext>
            </a:extLst>
          </p:cNvPr>
          <p:cNvSpPr/>
          <p:nvPr/>
        </p:nvSpPr>
        <p:spPr>
          <a:xfrm>
            <a:off x="1675103" y="8844799"/>
            <a:ext cx="360000" cy="268900"/>
          </a:xfrm>
          <a:prstGeom prst="triangle">
            <a:avLst/>
          </a:prstGeom>
          <a:noFill/>
          <a:ln w="19050"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3" name="二等辺三角形 182">
            <a:extLst>
              <a:ext uri="{FF2B5EF4-FFF2-40B4-BE49-F238E27FC236}">
                <a16:creationId xmlns:a16="http://schemas.microsoft.com/office/drawing/2014/main" id="{CF95134A-B0F7-6835-E8FD-D89591EE92D4}"/>
              </a:ext>
            </a:extLst>
          </p:cNvPr>
          <p:cNvSpPr/>
          <p:nvPr/>
        </p:nvSpPr>
        <p:spPr>
          <a:xfrm flipV="1">
            <a:off x="1497303" y="8844799"/>
            <a:ext cx="360000" cy="268900"/>
          </a:xfrm>
          <a:prstGeom prst="triangle">
            <a:avLst/>
          </a:prstGeom>
          <a:noFill/>
          <a:ln w="19050"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84" name="直線コネクタ 183">
            <a:extLst>
              <a:ext uri="{FF2B5EF4-FFF2-40B4-BE49-F238E27FC236}">
                <a16:creationId xmlns:a16="http://schemas.microsoft.com/office/drawing/2014/main" id="{5F985570-B792-738E-AA34-E327B9289666}"/>
              </a:ext>
            </a:extLst>
          </p:cNvPr>
          <p:cNvCxnSpPr>
            <a:cxnSpLocks/>
            <a:stCxn id="183" idx="2"/>
          </p:cNvCxnSpPr>
          <p:nvPr/>
        </p:nvCxnSpPr>
        <p:spPr>
          <a:xfrm flipH="1">
            <a:off x="1410603" y="8844799"/>
            <a:ext cx="86700" cy="209550"/>
          </a:xfrm>
          <a:prstGeom prst="line">
            <a:avLst/>
          </a:prstGeom>
          <a:ln w="19050">
            <a:solidFill>
              <a:schemeClr val="bg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5" name="直線コネクタ 184">
            <a:extLst>
              <a:ext uri="{FF2B5EF4-FFF2-40B4-BE49-F238E27FC236}">
                <a16:creationId xmlns:a16="http://schemas.microsoft.com/office/drawing/2014/main" id="{9209E9AD-B5D5-A95F-B607-685AD8D62318}"/>
              </a:ext>
            </a:extLst>
          </p:cNvPr>
          <p:cNvCxnSpPr/>
          <p:nvPr/>
        </p:nvCxnSpPr>
        <p:spPr>
          <a:xfrm>
            <a:off x="1554703" y="8660649"/>
            <a:ext cx="19245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6" name="直線コネクタ 185">
            <a:extLst>
              <a:ext uri="{FF2B5EF4-FFF2-40B4-BE49-F238E27FC236}">
                <a16:creationId xmlns:a16="http://schemas.microsoft.com/office/drawing/2014/main" id="{D1C10F31-D333-CDEF-FAF7-D620798CB59F}"/>
              </a:ext>
            </a:extLst>
          </p:cNvPr>
          <p:cNvCxnSpPr>
            <a:cxnSpLocks/>
            <a:stCxn id="183" idx="4"/>
          </p:cNvCxnSpPr>
          <p:nvPr/>
        </p:nvCxnSpPr>
        <p:spPr>
          <a:xfrm flipV="1">
            <a:off x="1857303" y="8729229"/>
            <a:ext cx="86700" cy="115570"/>
          </a:xfrm>
          <a:prstGeom prst="line">
            <a:avLst/>
          </a:prstGeom>
          <a:ln w="19050">
            <a:solidFill>
              <a:schemeClr val="bg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7" name="楕円 186">
            <a:extLst>
              <a:ext uri="{FF2B5EF4-FFF2-40B4-BE49-F238E27FC236}">
                <a16:creationId xmlns:a16="http://schemas.microsoft.com/office/drawing/2014/main" id="{34BED2BB-D2C9-5218-1C54-D7F97311653D}"/>
              </a:ext>
            </a:extLst>
          </p:cNvPr>
          <p:cNvSpPr/>
          <p:nvPr/>
        </p:nvSpPr>
        <p:spPr>
          <a:xfrm>
            <a:off x="1848753" y="8660649"/>
            <a:ext cx="186350" cy="68578"/>
          </a:xfrm>
          <a:prstGeom prst="ellipse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88" name="直線コネクタ 187">
            <a:extLst>
              <a:ext uri="{FF2B5EF4-FFF2-40B4-BE49-F238E27FC236}">
                <a16:creationId xmlns:a16="http://schemas.microsoft.com/office/drawing/2014/main" id="{B9DE50D0-C0E8-4C2F-2C79-2373D031AD1F}"/>
              </a:ext>
            </a:extLst>
          </p:cNvPr>
          <p:cNvCxnSpPr/>
          <p:nvPr/>
        </p:nvCxnSpPr>
        <p:spPr>
          <a:xfrm>
            <a:off x="1664943" y="8998469"/>
            <a:ext cx="0" cy="216000"/>
          </a:xfrm>
          <a:prstGeom prst="line">
            <a:avLst/>
          </a:prstGeom>
          <a:ln w="19050">
            <a:solidFill>
              <a:schemeClr val="bg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9" name="直線コネクタ 188">
            <a:extLst>
              <a:ext uri="{FF2B5EF4-FFF2-40B4-BE49-F238E27FC236}">
                <a16:creationId xmlns:a16="http://schemas.microsoft.com/office/drawing/2014/main" id="{79C1DC9C-55A0-57E8-50EC-4221673F01A6}"/>
              </a:ext>
            </a:extLst>
          </p:cNvPr>
          <p:cNvCxnSpPr/>
          <p:nvPr/>
        </p:nvCxnSpPr>
        <p:spPr>
          <a:xfrm>
            <a:off x="1616343" y="8983229"/>
            <a:ext cx="142240" cy="0"/>
          </a:xfrm>
          <a:prstGeom prst="line">
            <a:avLst/>
          </a:prstGeom>
          <a:ln w="19050">
            <a:solidFill>
              <a:schemeClr val="bg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0" name="直線コネクタ 189">
            <a:extLst>
              <a:ext uri="{FF2B5EF4-FFF2-40B4-BE49-F238E27FC236}">
                <a16:creationId xmlns:a16="http://schemas.microsoft.com/office/drawing/2014/main" id="{C2158D13-CBB4-4821-BFCF-AC47442C5072}"/>
              </a:ext>
            </a:extLst>
          </p:cNvPr>
          <p:cNvCxnSpPr/>
          <p:nvPr/>
        </p:nvCxnSpPr>
        <p:spPr>
          <a:xfrm>
            <a:off x="1616343" y="9216909"/>
            <a:ext cx="142240" cy="0"/>
          </a:xfrm>
          <a:prstGeom prst="line">
            <a:avLst/>
          </a:prstGeom>
          <a:ln w="19050">
            <a:solidFill>
              <a:schemeClr val="bg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2" name="直線コネクタ 191">
            <a:extLst>
              <a:ext uri="{FF2B5EF4-FFF2-40B4-BE49-F238E27FC236}">
                <a16:creationId xmlns:a16="http://schemas.microsoft.com/office/drawing/2014/main" id="{659FB7CC-EB5F-0EED-2C2C-E62A1D9271D8}"/>
              </a:ext>
            </a:extLst>
          </p:cNvPr>
          <p:cNvCxnSpPr>
            <a:cxnSpLocks/>
          </p:cNvCxnSpPr>
          <p:nvPr/>
        </p:nvCxnSpPr>
        <p:spPr>
          <a:xfrm flipH="1">
            <a:off x="1493153" y="8647949"/>
            <a:ext cx="86700" cy="20955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3" name="楕円 192">
            <a:extLst>
              <a:ext uri="{FF2B5EF4-FFF2-40B4-BE49-F238E27FC236}">
                <a16:creationId xmlns:a16="http://schemas.microsoft.com/office/drawing/2014/main" id="{59D8BDC8-65A1-0418-8097-BF414A17E875}"/>
              </a:ext>
            </a:extLst>
          </p:cNvPr>
          <p:cNvSpPr/>
          <p:nvPr/>
        </p:nvSpPr>
        <p:spPr>
          <a:xfrm>
            <a:off x="2579003" y="8984499"/>
            <a:ext cx="360000" cy="360000"/>
          </a:xfrm>
          <a:prstGeom prst="ellipse">
            <a:avLst/>
          </a:prstGeom>
          <a:noFill/>
          <a:ln w="19050"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4" name="楕円 193">
            <a:extLst>
              <a:ext uri="{FF2B5EF4-FFF2-40B4-BE49-F238E27FC236}">
                <a16:creationId xmlns:a16="http://schemas.microsoft.com/office/drawing/2014/main" id="{C5F6BF5A-D152-887B-F211-982C5F8E9923}"/>
              </a:ext>
            </a:extLst>
          </p:cNvPr>
          <p:cNvSpPr/>
          <p:nvPr/>
        </p:nvSpPr>
        <p:spPr>
          <a:xfrm>
            <a:off x="3233053" y="8990849"/>
            <a:ext cx="360000" cy="360000"/>
          </a:xfrm>
          <a:prstGeom prst="ellipse">
            <a:avLst/>
          </a:prstGeom>
          <a:noFill/>
          <a:ln w="19050"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5" name="二等辺三角形 194">
            <a:extLst>
              <a:ext uri="{FF2B5EF4-FFF2-40B4-BE49-F238E27FC236}">
                <a16:creationId xmlns:a16="http://schemas.microsoft.com/office/drawing/2014/main" id="{6D44A080-6557-1AE0-D8A8-A61522E132DC}"/>
              </a:ext>
            </a:extLst>
          </p:cNvPr>
          <p:cNvSpPr/>
          <p:nvPr/>
        </p:nvSpPr>
        <p:spPr>
          <a:xfrm>
            <a:off x="3059403" y="8901949"/>
            <a:ext cx="360000" cy="268900"/>
          </a:xfrm>
          <a:prstGeom prst="triangle">
            <a:avLst/>
          </a:prstGeom>
          <a:noFill/>
          <a:ln w="19050"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6" name="二等辺三角形 195">
            <a:extLst>
              <a:ext uri="{FF2B5EF4-FFF2-40B4-BE49-F238E27FC236}">
                <a16:creationId xmlns:a16="http://schemas.microsoft.com/office/drawing/2014/main" id="{DFED9593-A6A0-D060-5346-CE8F74A4CB07}"/>
              </a:ext>
            </a:extLst>
          </p:cNvPr>
          <p:cNvSpPr/>
          <p:nvPr/>
        </p:nvSpPr>
        <p:spPr>
          <a:xfrm flipV="1">
            <a:off x="2881603" y="8901949"/>
            <a:ext cx="360000" cy="268900"/>
          </a:xfrm>
          <a:prstGeom prst="triangle">
            <a:avLst/>
          </a:prstGeom>
          <a:noFill/>
          <a:ln w="19050"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97" name="直線コネクタ 196">
            <a:extLst>
              <a:ext uri="{FF2B5EF4-FFF2-40B4-BE49-F238E27FC236}">
                <a16:creationId xmlns:a16="http://schemas.microsoft.com/office/drawing/2014/main" id="{6A34AA33-C057-EB2E-B983-F1CEC99F3E8B}"/>
              </a:ext>
            </a:extLst>
          </p:cNvPr>
          <p:cNvCxnSpPr/>
          <p:nvPr/>
        </p:nvCxnSpPr>
        <p:spPr>
          <a:xfrm flipH="1">
            <a:off x="2794903" y="8717799"/>
            <a:ext cx="144100" cy="393700"/>
          </a:xfrm>
          <a:prstGeom prst="line">
            <a:avLst/>
          </a:prstGeom>
          <a:ln w="19050">
            <a:solidFill>
              <a:schemeClr val="bg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8" name="直線コネクタ 197">
            <a:extLst>
              <a:ext uri="{FF2B5EF4-FFF2-40B4-BE49-F238E27FC236}">
                <a16:creationId xmlns:a16="http://schemas.microsoft.com/office/drawing/2014/main" id="{255DDD1C-A306-495B-1641-DA46D71CBE1F}"/>
              </a:ext>
            </a:extLst>
          </p:cNvPr>
          <p:cNvCxnSpPr/>
          <p:nvPr/>
        </p:nvCxnSpPr>
        <p:spPr>
          <a:xfrm>
            <a:off x="2939003" y="8717799"/>
            <a:ext cx="192450" cy="0"/>
          </a:xfrm>
          <a:prstGeom prst="line">
            <a:avLst/>
          </a:prstGeom>
          <a:ln w="19050">
            <a:solidFill>
              <a:schemeClr val="bg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9" name="直線コネクタ 198">
            <a:extLst>
              <a:ext uri="{FF2B5EF4-FFF2-40B4-BE49-F238E27FC236}">
                <a16:creationId xmlns:a16="http://schemas.microsoft.com/office/drawing/2014/main" id="{122823C3-6224-8130-7C21-164DA74BE8F1}"/>
              </a:ext>
            </a:extLst>
          </p:cNvPr>
          <p:cNvCxnSpPr>
            <a:cxnSpLocks/>
            <a:stCxn id="196" idx="4"/>
          </p:cNvCxnSpPr>
          <p:nvPr/>
        </p:nvCxnSpPr>
        <p:spPr>
          <a:xfrm flipV="1">
            <a:off x="3241603" y="8786379"/>
            <a:ext cx="86700" cy="115570"/>
          </a:xfrm>
          <a:prstGeom prst="line">
            <a:avLst/>
          </a:prstGeom>
          <a:ln w="19050">
            <a:solidFill>
              <a:schemeClr val="bg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0" name="楕円 199">
            <a:extLst>
              <a:ext uri="{FF2B5EF4-FFF2-40B4-BE49-F238E27FC236}">
                <a16:creationId xmlns:a16="http://schemas.microsoft.com/office/drawing/2014/main" id="{ACD082DB-2CE3-18E3-DF3A-ACD8147640C4}"/>
              </a:ext>
            </a:extLst>
          </p:cNvPr>
          <p:cNvSpPr/>
          <p:nvPr/>
        </p:nvSpPr>
        <p:spPr>
          <a:xfrm>
            <a:off x="3233053" y="8717799"/>
            <a:ext cx="186350" cy="6857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01" name="直線コネクタ 200">
            <a:extLst>
              <a:ext uri="{FF2B5EF4-FFF2-40B4-BE49-F238E27FC236}">
                <a16:creationId xmlns:a16="http://schemas.microsoft.com/office/drawing/2014/main" id="{90A64CE6-E698-2527-393F-5224FC05C51B}"/>
              </a:ext>
            </a:extLst>
          </p:cNvPr>
          <p:cNvCxnSpPr/>
          <p:nvPr/>
        </p:nvCxnSpPr>
        <p:spPr>
          <a:xfrm>
            <a:off x="3049243" y="9055619"/>
            <a:ext cx="0" cy="216000"/>
          </a:xfrm>
          <a:prstGeom prst="line">
            <a:avLst/>
          </a:prstGeom>
          <a:ln w="19050">
            <a:solidFill>
              <a:schemeClr val="bg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2" name="直線コネクタ 201">
            <a:extLst>
              <a:ext uri="{FF2B5EF4-FFF2-40B4-BE49-F238E27FC236}">
                <a16:creationId xmlns:a16="http://schemas.microsoft.com/office/drawing/2014/main" id="{3D68B760-FF57-0634-C085-181AFF308A7C}"/>
              </a:ext>
            </a:extLst>
          </p:cNvPr>
          <p:cNvCxnSpPr/>
          <p:nvPr/>
        </p:nvCxnSpPr>
        <p:spPr>
          <a:xfrm>
            <a:off x="3000643" y="9040379"/>
            <a:ext cx="142240" cy="0"/>
          </a:xfrm>
          <a:prstGeom prst="line">
            <a:avLst/>
          </a:prstGeom>
          <a:ln w="19050">
            <a:solidFill>
              <a:schemeClr val="bg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3" name="直線コネクタ 202">
            <a:extLst>
              <a:ext uri="{FF2B5EF4-FFF2-40B4-BE49-F238E27FC236}">
                <a16:creationId xmlns:a16="http://schemas.microsoft.com/office/drawing/2014/main" id="{AD18FF15-7243-3A5A-7572-BBBA3D847041}"/>
              </a:ext>
            </a:extLst>
          </p:cNvPr>
          <p:cNvCxnSpPr/>
          <p:nvPr/>
        </p:nvCxnSpPr>
        <p:spPr>
          <a:xfrm>
            <a:off x="3000643" y="9274059"/>
            <a:ext cx="142240" cy="0"/>
          </a:xfrm>
          <a:prstGeom prst="line">
            <a:avLst/>
          </a:prstGeom>
          <a:ln w="19050">
            <a:solidFill>
              <a:schemeClr val="bg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A2D806EF-B86D-D56D-F887-3B9ECE45E7A2}"/>
              </a:ext>
            </a:extLst>
          </p:cNvPr>
          <p:cNvSpPr/>
          <p:nvPr/>
        </p:nvSpPr>
        <p:spPr>
          <a:xfrm>
            <a:off x="1317625" y="9585325"/>
            <a:ext cx="114300" cy="3175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C0B88CCC-1818-7342-C08C-2640F5874BD2}"/>
              </a:ext>
            </a:extLst>
          </p:cNvPr>
          <p:cNvSpPr/>
          <p:nvPr/>
        </p:nvSpPr>
        <p:spPr>
          <a:xfrm>
            <a:off x="1590675" y="9585325"/>
            <a:ext cx="114300" cy="3175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E1249F0F-91C4-5577-5151-1772EB066939}"/>
              </a:ext>
            </a:extLst>
          </p:cNvPr>
          <p:cNvSpPr/>
          <p:nvPr/>
        </p:nvSpPr>
        <p:spPr>
          <a:xfrm>
            <a:off x="1901825" y="9572625"/>
            <a:ext cx="114300" cy="3175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F70B0803-F33A-8271-8D31-AC1568D0ED54}"/>
              </a:ext>
            </a:extLst>
          </p:cNvPr>
          <p:cNvSpPr/>
          <p:nvPr/>
        </p:nvSpPr>
        <p:spPr>
          <a:xfrm>
            <a:off x="3028953" y="9601835"/>
            <a:ext cx="114300" cy="3175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楕円 28">
            <a:extLst>
              <a:ext uri="{FF2B5EF4-FFF2-40B4-BE49-F238E27FC236}">
                <a16:creationId xmlns:a16="http://schemas.microsoft.com/office/drawing/2014/main" id="{EC6CFD88-0B91-EF88-868B-266AFB562DAB}"/>
              </a:ext>
            </a:extLst>
          </p:cNvPr>
          <p:cNvSpPr/>
          <p:nvPr/>
        </p:nvSpPr>
        <p:spPr>
          <a:xfrm>
            <a:off x="1840178" y="9869765"/>
            <a:ext cx="237594" cy="28444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直角三角形 29">
            <a:extLst>
              <a:ext uri="{FF2B5EF4-FFF2-40B4-BE49-F238E27FC236}">
                <a16:creationId xmlns:a16="http://schemas.microsoft.com/office/drawing/2014/main" id="{1527887C-BA39-E2A1-4170-CB297CAAD23A}"/>
              </a:ext>
            </a:extLst>
          </p:cNvPr>
          <p:cNvSpPr/>
          <p:nvPr/>
        </p:nvSpPr>
        <p:spPr>
          <a:xfrm flipV="1">
            <a:off x="1317625" y="9896475"/>
            <a:ext cx="158750" cy="177800"/>
          </a:xfrm>
          <a:prstGeom prst="rt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フリーフォーム: 図形 35">
            <a:extLst>
              <a:ext uri="{FF2B5EF4-FFF2-40B4-BE49-F238E27FC236}">
                <a16:creationId xmlns:a16="http://schemas.microsoft.com/office/drawing/2014/main" id="{2344CDAA-B609-FDE5-D692-E5CC5386C6BD}"/>
              </a:ext>
            </a:extLst>
          </p:cNvPr>
          <p:cNvSpPr/>
          <p:nvPr/>
        </p:nvSpPr>
        <p:spPr>
          <a:xfrm>
            <a:off x="2974719" y="9918699"/>
            <a:ext cx="217169" cy="158750"/>
          </a:xfrm>
          <a:custGeom>
            <a:avLst/>
            <a:gdLst>
              <a:gd name="connsiteX0" fmla="*/ 23751 w 217169"/>
              <a:gd name="connsiteY0" fmla="*/ 0 h 158750"/>
              <a:gd name="connsiteX1" fmla="*/ 205361 w 217169"/>
              <a:gd name="connsiteY1" fmla="*/ 0 h 158750"/>
              <a:gd name="connsiteX2" fmla="*/ 208536 w 217169"/>
              <a:gd name="connsiteY2" fmla="*/ 3175 h 158750"/>
              <a:gd name="connsiteX3" fmla="*/ 209549 w 217169"/>
              <a:gd name="connsiteY3" fmla="*/ 3175 h 158750"/>
              <a:gd name="connsiteX4" fmla="*/ 217169 w 217169"/>
              <a:gd name="connsiteY4" fmla="*/ 10795 h 158750"/>
              <a:gd name="connsiteX5" fmla="*/ 217169 w 217169"/>
              <a:gd name="connsiteY5" fmla="*/ 151130 h 158750"/>
              <a:gd name="connsiteX6" fmla="*/ 209549 w 217169"/>
              <a:gd name="connsiteY6" fmla="*/ 158750 h 158750"/>
              <a:gd name="connsiteX7" fmla="*/ 179070 w 217169"/>
              <a:gd name="connsiteY7" fmla="*/ 158750 h 158750"/>
              <a:gd name="connsiteX8" fmla="*/ 171450 w 217169"/>
              <a:gd name="connsiteY8" fmla="*/ 151130 h 158750"/>
              <a:gd name="connsiteX9" fmla="*/ 171450 w 217169"/>
              <a:gd name="connsiteY9" fmla="*/ 45719 h 158750"/>
              <a:gd name="connsiteX10" fmla="*/ 134619 w 217169"/>
              <a:gd name="connsiteY10" fmla="*/ 45719 h 158750"/>
              <a:gd name="connsiteX11" fmla="*/ 134619 w 217169"/>
              <a:gd name="connsiteY11" fmla="*/ 151130 h 158750"/>
              <a:gd name="connsiteX12" fmla="*/ 126999 w 217169"/>
              <a:gd name="connsiteY12" fmla="*/ 158750 h 158750"/>
              <a:gd name="connsiteX13" fmla="*/ 96520 w 217169"/>
              <a:gd name="connsiteY13" fmla="*/ 158750 h 158750"/>
              <a:gd name="connsiteX14" fmla="*/ 88900 w 217169"/>
              <a:gd name="connsiteY14" fmla="*/ 151130 h 158750"/>
              <a:gd name="connsiteX15" fmla="*/ 88900 w 217169"/>
              <a:gd name="connsiteY15" fmla="*/ 45719 h 158750"/>
              <a:gd name="connsiteX16" fmla="*/ 45719 w 217169"/>
              <a:gd name="connsiteY16" fmla="*/ 45719 h 158750"/>
              <a:gd name="connsiteX17" fmla="*/ 45719 w 217169"/>
              <a:gd name="connsiteY17" fmla="*/ 151130 h 158750"/>
              <a:gd name="connsiteX18" fmla="*/ 38099 w 217169"/>
              <a:gd name="connsiteY18" fmla="*/ 158750 h 158750"/>
              <a:gd name="connsiteX19" fmla="*/ 7620 w 217169"/>
              <a:gd name="connsiteY19" fmla="*/ 158750 h 158750"/>
              <a:gd name="connsiteX20" fmla="*/ 0 w 217169"/>
              <a:gd name="connsiteY20" fmla="*/ 151130 h 158750"/>
              <a:gd name="connsiteX21" fmla="*/ 0 w 217169"/>
              <a:gd name="connsiteY21" fmla="*/ 10795 h 158750"/>
              <a:gd name="connsiteX22" fmla="*/ 7620 w 217169"/>
              <a:gd name="connsiteY22" fmla="*/ 3175 h 158750"/>
              <a:gd name="connsiteX23" fmla="*/ 20576 w 217169"/>
              <a:gd name="connsiteY23" fmla="*/ 3175 h 158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217169" h="158750">
                <a:moveTo>
                  <a:pt x="23751" y="0"/>
                </a:moveTo>
                <a:lnTo>
                  <a:pt x="205361" y="0"/>
                </a:lnTo>
                <a:lnTo>
                  <a:pt x="208536" y="3175"/>
                </a:lnTo>
                <a:lnTo>
                  <a:pt x="209549" y="3175"/>
                </a:lnTo>
                <a:cubicBezTo>
                  <a:pt x="213757" y="3175"/>
                  <a:pt x="217169" y="6587"/>
                  <a:pt x="217169" y="10795"/>
                </a:cubicBezTo>
                <a:lnTo>
                  <a:pt x="217169" y="151130"/>
                </a:lnTo>
                <a:cubicBezTo>
                  <a:pt x="217169" y="155338"/>
                  <a:pt x="213757" y="158750"/>
                  <a:pt x="209549" y="158750"/>
                </a:cubicBezTo>
                <a:lnTo>
                  <a:pt x="179070" y="158750"/>
                </a:lnTo>
                <a:cubicBezTo>
                  <a:pt x="174862" y="158750"/>
                  <a:pt x="171450" y="155338"/>
                  <a:pt x="171450" y="151130"/>
                </a:cubicBezTo>
                <a:lnTo>
                  <a:pt x="171450" y="45719"/>
                </a:lnTo>
                <a:lnTo>
                  <a:pt x="134619" y="45719"/>
                </a:lnTo>
                <a:lnTo>
                  <a:pt x="134619" y="151130"/>
                </a:lnTo>
                <a:cubicBezTo>
                  <a:pt x="134619" y="155338"/>
                  <a:pt x="131207" y="158750"/>
                  <a:pt x="126999" y="158750"/>
                </a:cubicBezTo>
                <a:lnTo>
                  <a:pt x="96520" y="158750"/>
                </a:lnTo>
                <a:cubicBezTo>
                  <a:pt x="92312" y="158750"/>
                  <a:pt x="88900" y="155338"/>
                  <a:pt x="88900" y="151130"/>
                </a:cubicBezTo>
                <a:lnTo>
                  <a:pt x="88900" y="45719"/>
                </a:lnTo>
                <a:lnTo>
                  <a:pt x="45719" y="45719"/>
                </a:lnTo>
                <a:lnTo>
                  <a:pt x="45719" y="151130"/>
                </a:lnTo>
                <a:cubicBezTo>
                  <a:pt x="45719" y="155338"/>
                  <a:pt x="42307" y="158750"/>
                  <a:pt x="38099" y="158750"/>
                </a:cubicBezTo>
                <a:lnTo>
                  <a:pt x="7620" y="158750"/>
                </a:lnTo>
                <a:cubicBezTo>
                  <a:pt x="3412" y="158750"/>
                  <a:pt x="0" y="155338"/>
                  <a:pt x="0" y="151130"/>
                </a:cubicBezTo>
                <a:lnTo>
                  <a:pt x="0" y="10795"/>
                </a:lnTo>
                <a:cubicBezTo>
                  <a:pt x="0" y="6587"/>
                  <a:pt x="3412" y="3175"/>
                  <a:pt x="7620" y="3175"/>
                </a:cubicBezTo>
                <a:lnTo>
                  <a:pt x="20576" y="317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34" name="フリーフォーム: 図形 133">
            <a:extLst>
              <a:ext uri="{FF2B5EF4-FFF2-40B4-BE49-F238E27FC236}">
                <a16:creationId xmlns:a16="http://schemas.microsoft.com/office/drawing/2014/main" id="{DB8C5FBC-B05E-A457-1886-F71B444D96F0}"/>
              </a:ext>
            </a:extLst>
          </p:cNvPr>
          <p:cNvSpPr/>
          <p:nvPr/>
        </p:nvSpPr>
        <p:spPr>
          <a:xfrm>
            <a:off x="1539619" y="9902824"/>
            <a:ext cx="217169" cy="158750"/>
          </a:xfrm>
          <a:custGeom>
            <a:avLst/>
            <a:gdLst>
              <a:gd name="connsiteX0" fmla="*/ 23751 w 217169"/>
              <a:gd name="connsiteY0" fmla="*/ 0 h 158750"/>
              <a:gd name="connsiteX1" fmla="*/ 205361 w 217169"/>
              <a:gd name="connsiteY1" fmla="*/ 0 h 158750"/>
              <a:gd name="connsiteX2" fmla="*/ 208536 w 217169"/>
              <a:gd name="connsiteY2" fmla="*/ 3175 h 158750"/>
              <a:gd name="connsiteX3" fmla="*/ 209549 w 217169"/>
              <a:gd name="connsiteY3" fmla="*/ 3175 h 158750"/>
              <a:gd name="connsiteX4" fmla="*/ 217169 w 217169"/>
              <a:gd name="connsiteY4" fmla="*/ 10795 h 158750"/>
              <a:gd name="connsiteX5" fmla="*/ 217169 w 217169"/>
              <a:gd name="connsiteY5" fmla="*/ 151130 h 158750"/>
              <a:gd name="connsiteX6" fmla="*/ 209549 w 217169"/>
              <a:gd name="connsiteY6" fmla="*/ 158750 h 158750"/>
              <a:gd name="connsiteX7" fmla="*/ 179070 w 217169"/>
              <a:gd name="connsiteY7" fmla="*/ 158750 h 158750"/>
              <a:gd name="connsiteX8" fmla="*/ 171450 w 217169"/>
              <a:gd name="connsiteY8" fmla="*/ 151130 h 158750"/>
              <a:gd name="connsiteX9" fmla="*/ 171450 w 217169"/>
              <a:gd name="connsiteY9" fmla="*/ 45719 h 158750"/>
              <a:gd name="connsiteX10" fmla="*/ 134619 w 217169"/>
              <a:gd name="connsiteY10" fmla="*/ 45719 h 158750"/>
              <a:gd name="connsiteX11" fmla="*/ 134619 w 217169"/>
              <a:gd name="connsiteY11" fmla="*/ 151130 h 158750"/>
              <a:gd name="connsiteX12" fmla="*/ 126999 w 217169"/>
              <a:gd name="connsiteY12" fmla="*/ 158750 h 158750"/>
              <a:gd name="connsiteX13" fmla="*/ 96520 w 217169"/>
              <a:gd name="connsiteY13" fmla="*/ 158750 h 158750"/>
              <a:gd name="connsiteX14" fmla="*/ 88900 w 217169"/>
              <a:gd name="connsiteY14" fmla="*/ 151130 h 158750"/>
              <a:gd name="connsiteX15" fmla="*/ 88900 w 217169"/>
              <a:gd name="connsiteY15" fmla="*/ 45719 h 158750"/>
              <a:gd name="connsiteX16" fmla="*/ 45719 w 217169"/>
              <a:gd name="connsiteY16" fmla="*/ 45719 h 158750"/>
              <a:gd name="connsiteX17" fmla="*/ 45719 w 217169"/>
              <a:gd name="connsiteY17" fmla="*/ 151130 h 158750"/>
              <a:gd name="connsiteX18" fmla="*/ 38099 w 217169"/>
              <a:gd name="connsiteY18" fmla="*/ 158750 h 158750"/>
              <a:gd name="connsiteX19" fmla="*/ 7620 w 217169"/>
              <a:gd name="connsiteY19" fmla="*/ 158750 h 158750"/>
              <a:gd name="connsiteX20" fmla="*/ 0 w 217169"/>
              <a:gd name="connsiteY20" fmla="*/ 151130 h 158750"/>
              <a:gd name="connsiteX21" fmla="*/ 0 w 217169"/>
              <a:gd name="connsiteY21" fmla="*/ 10795 h 158750"/>
              <a:gd name="connsiteX22" fmla="*/ 7620 w 217169"/>
              <a:gd name="connsiteY22" fmla="*/ 3175 h 158750"/>
              <a:gd name="connsiteX23" fmla="*/ 20576 w 217169"/>
              <a:gd name="connsiteY23" fmla="*/ 3175 h 158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217169" h="158750">
                <a:moveTo>
                  <a:pt x="23751" y="0"/>
                </a:moveTo>
                <a:lnTo>
                  <a:pt x="205361" y="0"/>
                </a:lnTo>
                <a:lnTo>
                  <a:pt x="208536" y="3175"/>
                </a:lnTo>
                <a:lnTo>
                  <a:pt x="209549" y="3175"/>
                </a:lnTo>
                <a:cubicBezTo>
                  <a:pt x="213757" y="3175"/>
                  <a:pt x="217169" y="6587"/>
                  <a:pt x="217169" y="10795"/>
                </a:cubicBezTo>
                <a:lnTo>
                  <a:pt x="217169" y="151130"/>
                </a:lnTo>
                <a:cubicBezTo>
                  <a:pt x="217169" y="155338"/>
                  <a:pt x="213757" y="158750"/>
                  <a:pt x="209549" y="158750"/>
                </a:cubicBezTo>
                <a:lnTo>
                  <a:pt x="179070" y="158750"/>
                </a:lnTo>
                <a:cubicBezTo>
                  <a:pt x="174862" y="158750"/>
                  <a:pt x="171450" y="155338"/>
                  <a:pt x="171450" y="151130"/>
                </a:cubicBezTo>
                <a:lnTo>
                  <a:pt x="171450" y="45719"/>
                </a:lnTo>
                <a:lnTo>
                  <a:pt x="134619" y="45719"/>
                </a:lnTo>
                <a:lnTo>
                  <a:pt x="134619" y="151130"/>
                </a:lnTo>
                <a:cubicBezTo>
                  <a:pt x="134619" y="155338"/>
                  <a:pt x="131207" y="158750"/>
                  <a:pt x="126999" y="158750"/>
                </a:cubicBezTo>
                <a:lnTo>
                  <a:pt x="96520" y="158750"/>
                </a:lnTo>
                <a:cubicBezTo>
                  <a:pt x="92312" y="158750"/>
                  <a:pt x="88900" y="155338"/>
                  <a:pt x="88900" y="151130"/>
                </a:cubicBezTo>
                <a:lnTo>
                  <a:pt x="88900" y="45719"/>
                </a:lnTo>
                <a:lnTo>
                  <a:pt x="45719" y="45719"/>
                </a:lnTo>
                <a:lnTo>
                  <a:pt x="45719" y="151130"/>
                </a:lnTo>
                <a:cubicBezTo>
                  <a:pt x="45719" y="155338"/>
                  <a:pt x="42307" y="158750"/>
                  <a:pt x="38099" y="158750"/>
                </a:cubicBezTo>
                <a:lnTo>
                  <a:pt x="7620" y="158750"/>
                </a:lnTo>
                <a:cubicBezTo>
                  <a:pt x="3412" y="158750"/>
                  <a:pt x="0" y="155338"/>
                  <a:pt x="0" y="151130"/>
                </a:cubicBezTo>
                <a:lnTo>
                  <a:pt x="0" y="10795"/>
                </a:lnTo>
                <a:cubicBezTo>
                  <a:pt x="0" y="6587"/>
                  <a:pt x="3412" y="3175"/>
                  <a:pt x="7620" y="3175"/>
                </a:cubicBezTo>
                <a:lnTo>
                  <a:pt x="20576" y="317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89290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2492</TotalTime>
  <Words>244</Words>
  <Application>Microsoft Office PowerPoint</Application>
  <PresentationFormat>ワイド画面</PresentationFormat>
  <Paragraphs>56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良規 大崎</dc:creator>
  <cp:lastModifiedBy>良規 大崎</cp:lastModifiedBy>
  <cp:revision>32</cp:revision>
  <dcterms:created xsi:type="dcterms:W3CDTF">2025-10-27T14:24:19Z</dcterms:created>
  <dcterms:modified xsi:type="dcterms:W3CDTF">2025-11-03T16:08:19Z</dcterms:modified>
</cp:coreProperties>
</file>